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5"/>
  </p:notesMasterIdLst>
  <p:sldIdLst>
    <p:sldId id="268" r:id="rId2"/>
    <p:sldId id="257" r:id="rId3"/>
    <p:sldId id="261" r:id="rId4"/>
    <p:sldId id="265" r:id="rId5"/>
    <p:sldId id="270" r:id="rId6"/>
    <p:sldId id="267" r:id="rId7"/>
    <p:sldId id="269" r:id="rId8"/>
    <p:sldId id="258" r:id="rId9"/>
    <p:sldId id="262" r:id="rId10"/>
    <p:sldId id="260" r:id="rId11"/>
    <p:sldId id="266" r:id="rId12"/>
    <p:sldId id="263" r:id="rId13"/>
    <p:sldId id="264"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7" roundtripDataSignature="AMtx7mjVHAbUNWmOk9t4f4P/xHYFpe+sI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C86ACF-3F0D-4EA4-A931-2D298348195F}" v="84" dt="2024-02-06T12:50:48.4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62" autoAdjust="0"/>
    <p:restoredTop sz="94660"/>
  </p:normalViewPr>
  <p:slideViewPr>
    <p:cSldViewPr snapToGrid="0">
      <p:cViewPr>
        <p:scale>
          <a:sx n="47" d="100"/>
          <a:sy n="47" d="100"/>
        </p:scale>
        <p:origin x="254" y="72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customschemas.google.com/relationships/presentationmetadata" Target="metadata"/><Relationship Id="rId2" Type="http://schemas.openxmlformats.org/officeDocument/2006/relationships/slide" Target="slides/slide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lessing Austin-Gabriel" userId="767298e2-417f-4229-90e3-49bccb519beb" providerId="ADAL" clId="{89C86ACF-3F0D-4EA4-A931-2D298348195F}"/>
    <pc:docChg chg="undo redo custSel addSld delSld modSld sldOrd">
      <pc:chgData name="Blessing Austin-Gabriel" userId="767298e2-417f-4229-90e3-49bccb519beb" providerId="ADAL" clId="{89C86ACF-3F0D-4EA4-A931-2D298348195F}" dt="2024-02-06T12:59:51.975" v="1190" actId="1076"/>
      <pc:docMkLst>
        <pc:docMk/>
      </pc:docMkLst>
      <pc:sldChg chg="addSp delSp modSp mod">
        <pc:chgData name="Blessing Austin-Gabriel" userId="767298e2-417f-4229-90e3-49bccb519beb" providerId="ADAL" clId="{89C86ACF-3F0D-4EA4-A931-2D298348195F}" dt="2024-02-06T12:42:20.739" v="1031" actId="20577"/>
        <pc:sldMkLst>
          <pc:docMk/>
          <pc:sldMk cId="0" sldId="257"/>
        </pc:sldMkLst>
        <pc:spChg chg="mod">
          <ac:chgData name="Blessing Austin-Gabriel" userId="767298e2-417f-4229-90e3-49bccb519beb" providerId="ADAL" clId="{89C86ACF-3F0D-4EA4-A931-2D298348195F}" dt="2024-02-06T12:42:20.739" v="1031" actId="20577"/>
          <ac:spMkLst>
            <pc:docMk/>
            <pc:sldMk cId="0" sldId="257"/>
            <ac:spMk id="4" creationId="{AF37E045-80AE-7411-E2F0-6AFA3C13D2E3}"/>
          </ac:spMkLst>
        </pc:spChg>
        <pc:spChg chg="mod">
          <ac:chgData name="Blessing Austin-Gabriel" userId="767298e2-417f-4229-90e3-49bccb519beb" providerId="ADAL" clId="{89C86ACF-3F0D-4EA4-A931-2D298348195F}" dt="2024-02-06T12:39:33.153" v="962" actId="27636"/>
          <ac:spMkLst>
            <pc:docMk/>
            <pc:sldMk cId="0" sldId="257"/>
            <ac:spMk id="101" creationId="{00000000-0000-0000-0000-000000000000}"/>
          </ac:spMkLst>
        </pc:spChg>
        <pc:spChg chg="mod">
          <ac:chgData name="Blessing Austin-Gabriel" userId="767298e2-417f-4229-90e3-49bccb519beb" providerId="ADAL" clId="{89C86ACF-3F0D-4EA4-A931-2D298348195F}" dt="2024-02-06T12:41:39.146" v="1002"/>
          <ac:spMkLst>
            <pc:docMk/>
            <pc:sldMk cId="0" sldId="257"/>
            <ac:spMk id="104" creationId="{00000000-0000-0000-0000-000000000000}"/>
          </ac:spMkLst>
        </pc:spChg>
        <pc:picChg chg="add del mod">
          <ac:chgData name="Blessing Austin-Gabriel" userId="767298e2-417f-4229-90e3-49bccb519beb" providerId="ADAL" clId="{89C86ACF-3F0D-4EA4-A931-2D298348195F}" dt="2024-02-06T12:41:40.863" v="1003" actId="478"/>
          <ac:picMkLst>
            <pc:docMk/>
            <pc:sldMk cId="0" sldId="257"/>
            <ac:picMk id="6" creationId="{6B95DA48-F5E6-0A54-6472-6B332DD50255}"/>
          </ac:picMkLst>
        </pc:picChg>
        <pc:picChg chg="add mod">
          <ac:chgData name="Blessing Austin-Gabriel" userId="767298e2-417f-4229-90e3-49bccb519beb" providerId="ADAL" clId="{89C86ACF-3F0D-4EA4-A931-2D298348195F}" dt="2024-02-06T12:41:56.941" v="1005" actId="1076"/>
          <ac:picMkLst>
            <pc:docMk/>
            <pc:sldMk cId="0" sldId="257"/>
            <ac:picMk id="7" creationId="{D73C3928-A671-16BB-2263-00D84A2202DC}"/>
          </ac:picMkLst>
        </pc:picChg>
        <pc:picChg chg="del">
          <ac:chgData name="Blessing Austin-Gabriel" userId="767298e2-417f-4229-90e3-49bccb519beb" providerId="ADAL" clId="{89C86ACF-3F0D-4EA4-A931-2D298348195F}" dt="2024-02-06T11:29:26.539" v="524" actId="478"/>
          <ac:picMkLst>
            <pc:docMk/>
            <pc:sldMk cId="0" sldId="257"/>
            <ac:picMk id="102" creationId="{00000000-0000-0000-0000-000000000000}"/>
          </ac:picMkLst>
        </pc:picChg>
        <pc:picChg chg="del">
          <ac:chgData name="Blessing Austin-Gabriel" userId="767298e2-417f-4229-90e3-49bccb519beb" providerId="ADAL" clId="{89C86ACF-3F0D-4EA4-A931-2D298348195F}" dt="2024-02-06T11:55:26.004" v="525" actId="478"/>
          <ac:picMkLst>
            <pc:docMk/>
            <pc:sldMk cId="0" sldId="257"/>
            <ac:picMk id="109" creationId="{00000000-0000-0000-0000-000000000000}"/>
          </ac:picMkLst>
        </pc:picChg>
      </pc:sldChg>
      <pc:sldChg chg="addSp delSp modSp mod">
        <pc:chgData name="Blessing Austin-Gabriel" userId="767298e2-417f-4229-90e3-49bccb519beb" providerId="ADAL" clId="{89C86ACF-3F0D-4EA4-A931-2D298348195F}" dt="2024-02-06T12:18:51.177" v="647" actId="1076"/>
        <pc:sldMkLst>
          <pc:docMk/>
          <pc:sldMk cId="0" sldId="258"/>
        </pc:sldMkLst>
        <pc:spChg chg="mod">
          <ac:chgData name="Blessing Austin-Gabriel" userId="767298e2-417f-4229-90e3-49bccb519beb" providerId="ADAL" clId="{89C86ACF-3F0D-4EA4-A931-2D298348195F}" dt="2024-02-06T12:18:51.177" v="647" actId="1076"/>
          <ac:spMkLst>
            <pc:docMk/>
            <pc:sldMk cId="0" sldId="258"/>
            <ac:spMk id="3" creationId="{9B173973-E355-4835-0328-C2DE83BDA3FF}"/>
          </ac:spMkLst>
        </pc:spChg>
        <pc:spChg chg="mod">
          <ac:chgData name="Blessing Austin-Gabriel" userId="767298e2-417f-4229-90e3-49bccb519beb" providerId="ADAL" clId="{89C86ACF-3F0D-4EA4-A931-2D298348195F}" dt="2024-02-06T12:18:35.361" v="639" actId="20577"/>
          <ac:spMkLst>
            <pc:docMk/>
            <pc:sldMk cId="0" sldId="258"/>
            <ac:spMk id="5" creationId="{11E6F8E6-E03E-B7D4-8675-4F61E7159486}"/>
          </ac:spMkLst>
        </pc:spChg>
        <pc:spChg chg="add mod">
          <ac:chgData name="Blessing Austin-Gabriel" userId="767298e2-417f-4229-90e3-49bccb519beb" providerId="ADAL" clId="{89C86ACF-3F0D-4EA4-A931-2D298348195F}" dt="2024-02-06T12:06:20.975" v="611" actId="1076"/>
          <ac:spMkLst>
            <pc:docMk/>
            <pc:sldMk cId="0" sldId="258"/>
            <ac:spMk id="6" creationId="{20CA7478-6825-8B59-F10E-DDD9DDDBF775}"/>
          </ac:spMkLst>
        </pc:spChg>
        <pc:picChg chg="add mod">
          <ac:chgData name="Blessing Austin-Gabriel" userId="767298e2-417f-4229-90e3-49bccb519beb" providerId="ADAL" clId="{89C86ACF-3F0D-4EA4-A931-2D298348195F}" dt="2024-02-06T12:06:12.811" v="609" actId="14100"/>
          <ac:picMkLst>
            <pc:docMk/>
            <pc:sldMk cId="0" sldId="258"/>
            <ac:picMk id="8" creationId="{AC43EEBC-C3A5-3051-B8C4-C675ED4A8FC1}"/>
          </ac:picMkLst>
        </pc:picChg>
        <pc:picChg chg="del">
          <ac:chgData name="Blessing Austin-Gabriel" userId="767298e2-417f-4229-90e3-49bccb519beb" providerId="ADAL" clId="{89C86ACF-3F0D-4EA4-A931-2D298348195F}" dt="2024-02-06T12:01:42.452" v="532" actId="478"/>
          <ac:picMkLst>
            <pc:docMk/>
            <pc:sldMk cId="0" sldId="258"/>
            <ac:picMk id="118" creationId="{00000000-0000-0000-0000-000000000000}"/>
          </ac:picMkLst>
        </pc:picChg>
      </pc:sldChg>
      <pc:sldChg chg="addSp delSp modSp del mod">
        <pc:chgData name="Blessing Austin-Gabriel" userId="767298e2-417f-4229-90e3-49bccb519beb" providerId="ADAL" clId="{89C86ACF-3F0D-4EA4-A931-2D298348195F}" dt="2024-02-06T12:29:32.596" v="852" actId="47"/>
        <pc:sldMkLst>
          <pc:docMk/>
          <pc:sldMk cId="0" sldId="259"/>
        </pc:sldMkLst>
        <pc:picChg chg="add del mod">
          <ac:chgData name="Blessing Austin-Gabriel" userId="767298e2-417f-4229-90e3-49bccb519beb" providerId="ADAL" clId="{89C86ACF-3F0D-4EA4-A931-2D298348195F}" dt="2024-02-06T12:21:47.281" v="653" actId="21"/>
          <ac:picMkLst>
            <pc:docMk/>
            <pc:sldMk cId="0" sldId="259"/>
            <ac:picMk id="7" creationId="{355B4610-0874-36C1-0FC8-03722F354CF7}"/>
          </ac:picMkLst>
        </pc:picChg>
        <pc:picChg chg="add del mod">
          <ac:chgData name="Blessing Austin-Gabriel" userId="767298e2-417f-4229-90e3-49bccb519beb" providerId="ADAL" clId="{89C86ACF-3F0D-4EA4-A931-2D298348195F}" dt="2024-02-06T12:22:06.719" v="657" actId="21"/>
          <ac:picMkLst>
            <pc:docMk/>
            <pc:sldMk cId="0" sldId="259"/>
            <ac:picMk id="9" creationId="{B359C6FF-A5B2-2214-DD86-209D46B06C97}"/>
          </ac:picMkLst>
        </pc:picChg>
        <pc:picChg chg="del">
          <ac:chgData name="Blessing Austin-Gabriel" userId="767298e2-417f-4229-90e3-49bccb519beb" providerId="ADAL" clId="{89C86ACF-3F0D-4EA4-A931-2D298348195F}" dt="2024-02-06T12:08:36.568" v="612" actId="478"/>
          <ac:picMkLst>
            <pc:docMk/>
            <pc:sldMk cId="0" sldId="259"/>
            <ac:picMk id="126" creationId="{00000000-0000-0000-0000-000000000000}"/>
          </ac:picMkLst>
        </pc:picChg>
        <pc:picChg chg="del">
          <ac:chgData name="Blessing Austin-Gabriel" userId="767298e2-417f-4229-90e3-49bccb519beb" providerId="ADAL" clId="{89C86ACF-3F0D-4EA4-A931-2D298348195F}" dt="2024-02-06T12:09:02.531" v="617" actId="478"/>
          <ac:picMkLst>
            <pc:docMk/>
            <pc:sldMk cId="0" sldId="259"/>
            <ac:picMk id="127" creationId="{00000000-0000-0000-0000-000000000000}"/>
          </ac:picMkLst>
        </pc:picChg>
      </pc:sldChg>
      <pc:sldChg chg="addSp delSp modSp mod ord">
        <pc:chgData name="Blessing Austin-Gabriel" userId="767298e2-417f-4229-90e3-49bccb519beb" providerId="ADAL" clId="{89C86ACF-3F0D-4EA4-A931-2D298348195F}" dt="2024-02-06T12:28:34.099" v="851" actId="14100"/>
        <pc:sldMkLst>
          <pc:docMk/>
          <pc:sldMk cId="0" sldId="260"/>
        </pc:sldMkLst>
        <pc:spChg chg="del">
          <ac:chgData name="Blessing Austin-Gabriel" userId="767298e2-417f-4229-90e3-49bccb519beb" providerId="ADAL" clId="{89C86ACF-3F0D-4EA4-A931-2D298348195F}" dt="2024-02-06T12:26:43.965" v="840" actId="478"/>
          <ac:spMkLst>
            <pc:docMk/>
            <pc:sldMk cId="0" sldId="260"/>
            <ac:spMk id="133" creationId="{00000000-0000-0000-0000-000000000000}"/>
          </ac:spMkLst>
        </pc:spChg>
        <pc:spChg chg="mod">
          <ac:chgData name="Blessing Austin-Gabriel" userId="767298e2-417f-4229-90e3-49bccb519beb" providerId="ADAL" clId="{89C86ACF-3F0D-4EA4-A931-2D298348195F}" dt="2024-02-06T12:24:14.469" v="690" actId="27636"/>
          <ac:spMkLst>
            <pc:docMk/>
            <pc:sldMk cId="0" sldId="260"/>
            <ac:spMk id="136" creationId="{00000000-0000-0000-0000-000000000000}"/>
          </ac:spMkLst>
        </pc:spChg>
        <pc:spChg chg="mod">
          <ac:chgData name="Blessing Austin-Gabriel" userId="767298e2-417f-4229-90e3-49bccb519beb" providerId="ADAL" clId="{89C86ACF-3F0D-4EA4-A931-2D298348195F}" dt="2024-02-06T12:26:09.658" v="837" actId="14100"/>
          <ac:spMkLst>
            <pc:docMk/>
            <pc:sldMk cId="0" sldId="260"/>
            <ac:spMk id="139" creationId="{00000000-0000-0000-0000-000000000000}"/>
          </ac:spMkLst>
        </pc:spChg>
        <pc:spChg chg="mod">
          <ac:chgData name="Blessing Austin-Gabriel" userId="767298e2-417f-4229-90e3-49bccb519beb" providerId="ADAL" clId="{89C86ACF-3F0D-4EA4-A931-2D298348195F}" dt="2024-02-06T12:28:34.099" v="851" actId="14100"/>
          <ac:spMkLst>
            <pc:docMk/>
            <pc:sldMk cId="0" sldId="260"/>
            <ac:spMk id="140" creationId="{00000000-0000-0000-0000-000000000000}"/>
          </ac:spMkLst>
        </pc:spChg>
        <pc:picChg chg="add mod">
          <ac:chgData name="Blessing Austin-Gabriel" userId="767298e2-417f-4229-90e3-49bccb519beb" providerId="ADAL" clId="{89C86ACF-3F0D-4EA4-A931-2D298348195F}" dt="2024-02-06T12:27:48.127" v="846" actId="1076"/>
          <ac:picMkLst>
            <pc:docMk/>
            <pc:sldMk cId="0" sldId="260"/>
            <ac:picMk id="4" creationId="{4A4AD6E2-46A3-BA27-41F7-59BAC76675C3}"/>
          </ac:picMkLst>
        </pc:picChg>
        <pc:picChg chg="del">
          <ac:chgData name="Blessing Austin-Gabriel" userId="767298e2-417f-4229-90e3-49bccb519beb" providerId="ADAL" clId="{89C86ACF-3F0D-4EA4-A931-2D298348195F}" dt="2024-02-06T12:26:45.395" v="841" actId="478"/>
          <ac:picMkLst>
            <pc:docMk/>
            <pc:sldMk cId="0" sldId="260"/>
            <ac:picMk id="137" creationId="{00000000-0000-0000-0000-000000000000}"/>
          </ac:picMkLst>
        </pc:picChg>
        <pc:picChg chg="del">
          <ac:chgData name="Blessing Austin-Gabriel" userId="767298e2-417f-4229-90e3-49bccb519beb" providerId="ADAL" clId="{89C86ACF-3F0D-4EA4-A931-2D298348195F}" dt="2024-02-06T12:26:43.247" v="839" actId="478"/>
          <ac:picMkLst>
            <pc:docMk/>
            <pc:sldMk cId="0" sldId="260"/>
            <ac:picMk id="138" creationId="{00000000-0000-0000-0000-000000000000}"/>
          </ac:picMkLst>
        </pc:picChg>
      </pc:sldChg>
      <pc:sldChg chg="addSp delSp modSp add del mod ord setBg delAnim modAnim">
        <pc:chgData name="Blessing Austin-Gabriel" userId="767298e2-417f-4229-90e3-49bccb519beb" providerId="ADAL" clId="{89C86ACF-3F0D-4EA4-A931-2D298348195F}" dt="2024-02-06T12:44:22.572" v="1063" actId="5793"/>
        <pc:sldMkLst>
          <pc:docMk/>
          <pc:sldMk cId="0" sldId="261"/>
        </pc:sldMkLst>
        <pc:spChg chg="mod">
          <ac:chgData name="Blessing Austin-Gabriel" userId="767298e2-417f-4229-90e3-49bccb519beb" providerId="ADAL" clId="{89C86ACF-3F0D-4EA4-A931-2D298348195F}" dt="2024-02-06T12:43:59.047" v="1055" actId="1076"/>
          <ac:spMkLst>
            <pc:docMk/>
            <pc:sldMk cId="0" sldId="261"/>
            <ac:spMk id="146" creationId="{00000000-0000-0000-0000-000000000000}"/>
          </ac:spMkLst>
        </pc:spChg>
        <pc:spChg chg="mod">
          <ac:chgData name="Blessing Austin-Gabriel" userId="767298e2-417f-4229-90e3-49bccb519beb" providerId="ADAL" clId="{89C86ACF-3F0D-4EA4-A931-2D298348195F}" dt="2024-02-06T12:44:22.572" v="1063" actId="5793"/>
          <ac:spMkLst>
            <pc:docMk/>
            <pc:sldMk cId="0" sldId="261"/>
            <ac:spMk id="150" creationId="{00000000-0000-0000-0000-000000000000}"/>
          </ac:spMkLst>
        </pc:spChg>
        <pc:picChg chg="add mod">
          <ac:chgData name="Blessing Austin-Gabriel" userId="767298e2-417f-4229-90e3-49bccb519beb" providerId="ADAL" clId="{89C86ACF-3F0D-4EA4-A931-2D298348195F}" dt="2024-02-06T12:43:02.106" v="1040" actId="1076"/>
          <ac:picMkLst>
            <pc:docMk/>
            <pc:sldMk cId="0" sldId="261"/>
            <ac:picMk id="3" creationId="{9C124E25-FC1E-9C8D-3B5C-92843A2FEDC5}"/>
          </ac:picMkLst>
        </pc:picChg>
        <pc:picChg chg="add mod">
          <ac:chgData name="Blessing Austin-Gabriel" userId="767298e2-417f-4229-90e3-49bccb519beb" providerId="ADAL" clId="{89C86ACF-3F0D-4EA4-A931-2D298348195F}" dt="2024-02-06T12:42:58.714" v="1039" actId="1076"/>
          <ac:picMkLst>
            <pc:docMk/>
            <pc:sldMk cId="0" sldId="261"/>
            <ac:picMk id="4" creationId="{D41FB98C-BFBB-B5DC-6D2A-EFA397AF9845}"/>
          </ac:picMkLst>
        </pc:picChg>
        <pc:picChg chg="add del mod">
          <ac:chgData name="Blessing Austin-Gabriel" userId="767298e2-417f-4229-90e3-49bccb519beb" providerId="ADAL" clId="{89C86ACF-3F0D-4EA4-A931-2D298348195F}" dt="2024-02-06T12:43:12.676" v="1042" actId="478"/>
          <ac:picMkLst>
            <pc:docMk/>
            <pc:sldMk cId="0" sldId="261"/>
            <ac:picMk id="5" creationId="{48396B46-4DD8-37DE-658C-73D967AEB453}"/>
          </ac:picMkLst>
        </pc:picChg>
        <pc:picChg chg="del">
          <ac:chgData name="Blessing Austin-Gabriel" userId="767298e2-417f-4229-90e3-49bccb519beb" providerId="ADAL" clId="{89C86ACF-3F0D-4EA4-A931-2D298348195F}" dt="2024-02-06T12:42:39.658" v="1034" actId="478"/>
          <ac:picMkLst>
            <pc:docMk/>
            <pc:sldMk cId="0" sldId="261"/>
            <ac:picMk id="151" creationId="{00000000-0000-0000-0000-000000000000}"/>
          </ac:picMkLst>
        </pc:picChg>
        <pc:picChg chg="del">
          <ac:chgData name="Blessing Austin-Gabriel" userId="767298e2-417f-4229-90e3-49bccb519beb" providerId="ADAL" clId="{89C86ACF-3F0D-4EA4-A931-2D298348195F}" dt="2024-02-06T12:42:51.003" v="1037" actId="478"/>
          <ac:picMkLst>
            <pc:docMk/>
            <pc:sldMk cId="0" sldId="261"/>
            <ac:picMk id="152" creationId="{00000000-0000-0000-0000-000000000000}"/>
          </ac:picMkLst>
        </pc:picChg>
      </pc:sldChg>
      <pc:sldChg chg="addSp delSp modSp mod ord">
        <pc:chgData name="Blessing Austin-Gabriel" userId="767298e2-417f-4229-90e3-49bccb519beb" providerId="ADAL" clId="{89C86ACF-3F0D-4EA4-A931-2D298348195F}" dt="2024-02-06T12:23:25.253" v="668"/>
        <pc:sldMkLst>
          <pc:docMk/>
          <pc:sldMk cId="0" sldId="262"/>
        </pc:sldMkLst>
        <pc:spChg chg="mod">
          <ac:chgData name="Blessing Austin-Gabriel" userId="767298e2-417f-4229-90e3-49bccb519beb" providerId="ADAL" clId="{89C86ACF-3F0D-4EA4-A931-2D298348195F}" dt="2024-02-06T12:21:38.896" v="652"/>
          <ac:spMkLst>
            <pc:docMk/>
            <pc:sldMk cId="0" sldId="262"/>
            <ac:spMk id="161" creationId="{00000000-0000-0000-0000-000000000000}"/>
          </ac:spMkLst>
        </pc:spChg>
        <pc:picChg chg="add mod">
          <ac:chgData name="Blessing Austin-Gabriel" userId="767298e2-417f-4229-90e3-49bccb519beb" providerId="ADAL" clId="{89C86ACF-3F0D-4EA4-A931-2D298348195F}" dt="2024-02-06T12:23:16.886" v="665" actId="14100"/>
          <ac:picMkLst>
            <pc:docMk/>
            <pc:sldMk cId="0" sldId="262"/>
            <ac:picMk id="5" creationId="{C5763AF3-DF3D-DE1A-2E1A-B691FD816EEF}"/>
          </ac:picMkLst>
        </pc:picChg>
        <pc:picChg chg="add mod">
          <ac:chgData name="Blessing Austin-Gabriel" userId="767298e2-417f-4229-90e3-49bccb519beb" providerId="ADAL" clId="{89C86ACF-3F0D-4EA4-A931-2D298348195F}" dt="2024-02-06T12:22:00.364" v="656" actId="1076"/>
          <ac:picMkLst>
            <pc:docMk/>
            <pc:sldMk cId="0" sldId="262"/>
            <ac:picMk id="7" creationId="{355B4610-0874-36C1-0FC8-03722F354CF7}"/>
          </ac:picMkLst>
        </pc:picChg>
        <pc:picChg chg="add mod">
          <ac:chgData name="Blessing Austin-Gabriel" userId="767298e2-417f-4229-90e3-49bccb519beb" providerId="ADAL" clId="{89C86ACF-3F0D-4EA4-A931-2D298348195F}" dt="2024-02-06T12:23:20.332" v="666" actId="1076"/>
          <ac:picMkLst>
            <pc:docMk/>
            <pc:sldMk cId="0" sldId="262"/>
            <ac:picMk id="9" creationId="{B359C6FF-A5B2-2214-DD86-209D46B06C97}"/>
          </ac:picMkLst>
        </pc:picChg>
        <pc:picChg chg="del">
          <ac:chgData name="Blessing Austin-Gabriel" userId="767298e2-417f-4229-90e3-49bccb519beb" providerId="ADAL" clId="{89C86ACF-3F0D-4EA4-A931-2D298348195F}" dt="2024-02-06T12:21:55.728" v="654" actId="478"/>
          <ac:picMkLst>
            <pc:docMk/>
            <pc:sldMk cId="0" sldId="262"/>
            <ac:picMk id="158" creationId="{00000000-0000-0000-0000-000000000000}"/>
          </ac:picMkLst>
        </pc:picChg>
        <pc:picChg chg="del">
          <ac:chgData name="Blessing Austin-Gabriel" userId="767298e2-417f-4229-90e3-49bccb519beb" providerId="ADAL" clId="{89C86ACF-3F0D-4EA4-A931-2D298348195F}" dt="2024-02-06T12:23:04.788" v="661" actId="478"/>
          <ac:picMkLst>
            <pc:docMk/>
            <pc:sldMk cId="0" sldId="262"/>
            <ac:picMk id="159" creationId="{00000000-0000-0000-0000-000000000000}"/>
          </ac:picMkLst>
        </pc:picChg>
        <pc:picChg chg="del">
          <ac:chgData name="Blessing Austin-Gabriel" userId="767298e2-417f-4229-90e3-49bccb519beb" providerId="ADAL" clId="{89C86ACF-3F0D-4EA4-A931-2D298348195F}" dt="2024-02-06T12:22:23.254" v="658" actId="478"/>
          <ac:picMkLst>
            <pc:docMk/>
            <pc:sldMk cId="0" sldId="262"/>
            <ac:picMk id="160" creationId="{00000000-0000-0000-0000-000000000000}"/>
          </ac:picMkLst>
        </pc:picChg>
      </pc:sldChg>
      <pc:sldChg chg="add del ord setBg">
        <pc:chgData name="Blessing Austin-Gabriel" userId="767298e2-417f-4229-90e3-49bccb519beb" providerId="ADAL" clId="{89C86ACF-3F0D-4EA4-A931-2D298348195F}" dt="2024-02-06T12:47:50.492" v="1098"/>
        <pc:sldMkLst>
          <pc:docMk/>
          <pc:sldMk cId="0" sldId="263"/>
        </pc:sldMkLst>
      </pc:sldChg>
      <pc:sldChg chg="add del setBg">
        <pc:chgData name="Blessing Austin-Gabriel" userId="767298e2-417f-4229-90e3-49bccb519beb" providerId="ADAL" clId="{89C86ACF-3F0D-4EA4-A931-2D298348195F}" dt="2024-02-06T12:38:45.173" v="951"/>
        <pc:sldMkLst>
          <pc:docMk/>
          <pc:sldMk cId="0" sldId="264"/>
        </pc:sldMkLst>
      </pc:sldChg>
      <pc:sldChg chg="addSp delSp modSp add del mod ord setBg">
        <pc:chgData name="Blessing Austin-Gabriel" userId="767298e2-417f-4229-90e3-49bccb519beb" providerId="ADAL" clId="{89C86ACF-3F0D-4EA4-A931-2D298348195F}" dt="2024-02-06T12:47:18.738" v="1096" actId="1076"/>
        <pc:sldMkLst>
          <pc:docMk/>
          <pc:sldMk cId="0" sldId="265"/>
        </pc:sldMkLst>
        <pc:spChg chg="add mod">
          <ac:chgData name="Blessing Austin-Gabriel" userId="767298e2-417f-4229-90e3-49bccb519beb" providerId="ADAL" clId="{89C86ACF-3F0D-4EA4-A931-2D298348195F}" dt="2024-02-06T12:46:44.111" v="1094" actId="20577"/>
          <ac:spMkLst>
            <pc:docMk/>
            <pc:sldMk cId="0" sldId="265"/>
            <ac:spMk id="8" creationId="{5EE00F0F-F89B-A508-5E83-497B0310E450}"/>
          </ac:spMkLst>
        </pc:spChg>
        <pc:spChg chg="mod">
          <ac:chgData name="Blessing Austin-Gabriel" userId="767298e2-417f-4229-90e3-49bccb519beb" providerId="ADAL" clId="{89C86ACF-3F0D-4EA4-A931-2D298348195F}" dt="2024-02-06T12:45:00.263" v="1071"/>
          <ac:spMkLst>
            <pc:docMk/>
            <pc:sldMk cId="0" sldId="265"/>
            <ac:spMk id="188" creationId="{00000000-0000-0000-0000-000000000000}"/>
          </ac:spMkLst>
        </pc:spChg>
        <pc:picChg chg="add mod">
          <ac:chgData name="Blessing Austin-Gabriel" userId="767298e2-417f-4229-90e3-49bccb519beb" providerId="ADAL" clId="{89C86ACF-3F0D-4EA4-A931-2D298348195F}" dt="2024-02-06T12:47:18.738" v="1096" actId="1076"/>
          <ac:picMkLst>
            <pc:docMk/>
            <pc:sldMk cId="0" sldId="265"/>
            <ac:picMk id="4" creationId="{79C89F8E-9BD2-A66E-8108-64EA483AD1CC}"/>
          </ac:picMkLst>
        </pc:picChg>
        <pc:picChg chg="add mod">
          <ac:chgData name="Blessing Austin-Gabriel" userId="767298e2-417f-4229-90e3-49bccb519beb" providerId="ADAL" clId="{89C86ACF-3F0D-4EA4-A931-2D298348195F}" dt="2024-02-06T12:47:18.738" v="1096" actId="1076"/>
          <ac:picMkLst>
            <pc:docMk/>
            <pc:sldMk cId="0" sldId="265"/>
            <ac:picMk id="5" creationId="{97581456-3A31-15B1-1B3B-C577BDF0B243}"/>
          </ac:picMkLst>
        </pc:picChg>
        <pc:picChg chg="add mod">
          <ac:chgData name="Blessing Austin-Gabriel" userId="767298e2-417f-4229-90e3-49bccb519beb" providerId="ADAL" clId="{89C86ACF-3F0D-4EA4-A931-2D298348195F}" dt="2024-02-06T12:47:18.738" v="1096" actId="1076"/>
          <ac:picMkLst>
            <pc:docMk/>
            <pc:sldMk cId="0" sldId="265"/>
            <ac:picMk id="6" creationId="{912EF6D5-FC93-6425-089C-03136C6DAE48}"/>
          </ac:picMkLst>
        </pc:picChg>
        <pc:picChg chg="add mod">
          <ac:chgData name="Blessing Austin-Gabriel" userId="767298e2-417f-4229-90e3-49bccb519beb" providerId="ADAL" clId="{89C86ACF-3F0D-4EA4-A931-2D298348195F}" dt="2024-02-06T12:47:13.045" v="1095" actId="1076"/>
          <ac:picMkLst>
            <pc:docMk/>
            <pc:sldMk cId="0" sldId="265"/>
            <ac:picMk id="7" creationId="{BEF95B61-5C70-7C22-4358-0C46D610F828}"/>
          </ac:picMkLst>
        </pc:picChg>
        <pc:picChg chg="del">
          <ac:chgData name="Blessing Austin-Gabriel" userId="767298e2-417f-4229-90e3-49bccb519beb" providerId="ADAL" clId="{89C86ACF-3F0D-4EA4-A931-2D298348195F}" dt="2024-02-06T12:45:07.568" v="1072" actId="478"/>
          <ac:picMkLst>
            <pc:docMk/>
            <pc:sldMk cId="0" sldId="265"/>
            <ac:picMk id="189" creationId="{00000000-0000-0000-0000-000000000000}"/>
          </ac:picMkLst>
        </pc:picChg>
        <pc:picChg chg="del">
          <ac:chgData name="Blessing Austin-Gabriel" userId="767298e2-417f-4229-90e3-49bccb519beb" providerId="ADAL" clId="{89C86ACF-3F0D-4EA4-A931-2D298348195F}" dt="2024-02-06T12:45:23.016" v="1075" actId="478"/>
          <ac:picMkLst>
            <pc:docMk/>
            <pc:sldMk cId="0" sldId="265"/>
            <ac:picMk id="190" creationId="{00000000-0000-0000-0000-000000000000}"/>
          </ac:picMkLst>
        </pc:picChg>
      </pc:sldChg>
      <pc:sldChg chg="addSp delSp modSp mod">
        <pc:chgData name="Blessing Austin-Gabriel" userId="767298e2-417f-4229-90e3-49bccb519beb" providerId="ADAL" clId="{89C86ACF-3F0D-4EA4-A931-2D298348195F}" dt="2024-02-06T12:59:51.975" v="1190" actId="1076"/>
        <pc:sldMkLst>
          <pc:docMk/>
          <pc:sldMk cId="0" sldId="266"/>
        </pc:sldMkLst>
        <pc:spChg chg="mod">
          <ac:chgData name="Blessing Austin-Gabriel" userId="767298e2-417f-4229-90e3-49bccb519beb" providerId="ADAL" clId="{89C86ACF-3F0D-4EA4-A931-2D298348195F}" dt="2024-02-06T12:59:42.064" v="1188" actId="1076"/>
          <ac:spMkLst>
            <pc:docMk/>
            <pc:sldMk cId="0" sldId="266"/>
            <ac:spMk id="2" creationId="{3B02883F-9F2C-67F9-30DE-B5CC6BC00ACC}"/>
          </ac:spMkLst>
        </pc:spChg>
        <pc:spChg chg="mod">
          <ac:chgData name="Blessing Austin-Gabriel" userId="767298e2-417f-4229-90e3-49bccb519beb" providerId="ADAL" clId="{89C86ACF-3F0D-4EA4-A931-2D298348195F}" dt="2024-02-06T12:59:45.062" v="1189" actId="1076"/>
          <ac:spMkLst>
            <pc:docMk/>
            <pc:sldMk cId="0" sldId="266"/>
            <ac:spMk id="4" creationId="{F3ED964C-D9BE-7DEA-FC13-41A0EA605A9D}"/>
          </ac:spMkLst>
        </pc:spChg>
        <pc:spChg chg="add del mod">
          <ac:chgData name="Blessing Austin-Gabriel" userId="767298e2-417f-4229-90e3-49bccb519beb" providerId="ADAL" clId="{89C86ACF-3F0D-4EA4-A931-2D298348195F}" dt="2024-02-06T12:50:40.695" v="1135" actId="478"/>
          <ac:spMkLst>
            <pc:docMk/>
            <pc:sldMk cId="0" sldId="266"/>
            <ac:spMk id="5" creationId="{5F8A76F6-DDB8-9CAC-EFD8-2BDCBFA30547}"/>
          </ac:spMkLst>
        </pc:spChg>
        <pc:spChg chg="mod">
          <ac:chgData name="Blessing Austin-Gabriel" userId="767298e2-417f-4229-90e3-49bccb519beb" providerId="ADAL" clId="{89C86ACF-3F0D-4EA4-A931-2D298348195F}" dt="2024-02-06T12:52:16.715" v="1163" actId="1076"/>
          <ac:spMkLst>
            <pc:docMk/>
            <pc:sldMk cId="0" sldId="266"/>
            <ac:spMk id="9" creationId="{1ED2F44B-769A-3536-623E-3D79729CC300}"/>
          </ac:spMkLst>
        </pc:spChg>
        <pc:spChg chg="mod">
          <ac:chgData name="Blessing Austin-Gabriel" userId="767298e2-417f-4229-90e3-49bccb519beb" providerId="ADAL" clId="{89C86ACF-3F0D-4EA4-A931-2D298348195F}" dt="2024-02-06T12:59:51.975" v="1190" actId="1076"/>
          <ac:spMkLst>
            <pc:docMk/>
            <pc:sldMk cId="0" sldId="266"/>
            <ac:spMk id="197" creationId="{00000000-0000-0000-0000-000000000000}"/>
          </ac:spMkLst>
        </pc:spChg>
        <pc:picChg chg="add mod">
          <ac:chgData name="Blessing Austin-Gabriel" userId="767298e2-417f-4229-90e3-49bccb519beb" providerId="ADAL" clId="{89C86ACF-3F0D-4EA4-A931-2D298348195F}" dt="2024-02-06T12:51:13.097" v="1141" actId="1076"/>
          <ac:picMkLst>
            <pc:docMk/>
            <pc:sldMk cId="0" sldId="266"/>
            <ac:picMk id="6" creationId="{971C50CB-9EAC-4903-E20B-939AF1D21F9A}"/>
          </ac:picMkLst>
        </pc:picChg>
      </pc:sldChg>
      <pc:sldChg chg="modSp mod ord">
        <pc:chgData name="Blessing Austin-Gabriel" userId="767298e2-417f-4229-90e3-49bccb519beb" providerId="ADAL" clId="{89C86ACF-3F0D-4EA4-A931-2D298348195F}" dt="2024-02-06T12:57:27.705" v="1182"/>
        <pc:sldMkLst>
          <pc:docMk/>
          <pc:sldMk cId="0" sldId="267"/>
        </pc:sldMkLst>
        <pc:spChg chg="mod">
          <ac:chgData name="Blessing Austin-Gabriel" userId="767298e2-417f-4229-90e3-49bccb519beb" providerId="ADAL" clId="{89C86ACF-3F0D-4EA4-A931-2D298348195F}" dt="2024-02-06T12:34:37.905" v="925" actId="20577"/>
          <ac:spMkLst>
            <pc:docMk/>
            <pc:sldMk cId="0" sldId="267"/>
            <ac:spMk id="215" creationId="{00000000-0000-0000-0000-000000000000}"/>
          </ac:spMkLst>
        </pc:spChg>
        <pc:spChg chg="mod">
          <ac:chgData name="Blessing Austin-Gabriel" userId="767298e2-417f-4229-90e3-49bccb519beb" providerId="ADAL" clId="{89C86ACF-3F0D-4EA4-A931-2D298348195F}" dt="2024-02-06T12:53:12.681" v="1180" actId="27636"/>
          <ac:spMkLst>
            <pc:docMk/>
            <pc:sldMk cId="0" sldId="267"/>
            <ac:spMk id="216" creationId="{00000000-0000-0000-0000-000000000000}"/>
          </ac:spMkLst>
        </pc:spChg>
      </pc:sldChg>
      <pc:sldChg chg="modSp mod">
        <pc:chgData name="Blessing Austin-Gabriel" userId="767298e2-417f-4229-90e3-49bccb519beb" providerId="ADAL" clId="{89C86ACF-3F0D-4EA4-A931-2D298348195F}" dt="2024-02-06T11:24:48.646" v="96" actId="14100"/>
        <pc:sldMkLst>
          <pc:docMk/>
          <pc:sldMk cId="1092887870" sldId="268"/>
        </pc:sldMkLst>
        <pc:spChg chg="mod">
          <ac:chgData name="Blessing Austin-Gabriel" userId="767298e2-417f-4229-90e3-49bccb519beb" providerId="ADAL" clId="{89C86ACF-3F0D-4EA4-A931-2D298348195F}" dt="2024-02-06T11:22:49.151" v="52" actId="20577"/>
          <ac:spMkLst>
            <pc:docMk/>
            <pc:sldMk cId="1092887870" sldId="268"/>
            <ac:spMk id="2" creationId="{92D4CAF0-9F21-FE76-67CE-4941686C0136}"/>
          </ac:spMkLst>
        </pc:spChg>
        <pc:spChg chg="mod">
          <ac:chgData name="Blessing Austin-Gabriel" userId="767298e2-417f-4229-90e3-49bccb519beb" providerId="ADAL" clId="{89C86ACF-3F0D-4EA4-A931-2D298348195F}" dt="2024-02-06T11:24:48.646" v="96" actId="14100"/>
          <ac:spMkLst>
            <pc:docMk/>
            <pc:sldMk cId="1092887870" sldId="268"/>
            <ac:spMk id="3" creationId="{AFDF8562-8F0E-31EE-5B42-32ECAD42E050}"/>
          </ac:spMkLst>
        </pc:spChg>
        <pc:spChg chg="mod">
          <ac:chgData name="Blessing Austin-Gabriel" userId="767298e2-417f-4229-90e3-49bccb519beb" providerId="ADAL" clId="{89C86ACF-3F0D-4EA4-A931-2D298348195F}" dt="2024-02-06T11:22:14.996" v="29" actId="20577"/>
          <ac:spMkLst>
            <pc:docMk/>
            <pc:sldMk cId="1092887870" sldId="268"/>
            <ac:spMk id="6" creationId="{0C9B12BB-AE22-1FE7-408B-E6276BDDF67C}"/>
          </ac:spMkLst>
        </pc:spChg>
      </pc:sldChg>
      <pc:sldChg chg="add">
        <pc:chgData name="Blessing Austin-Gabriel" userId="767298e2-417f-4229-90e3-49bccb519beb" providerId="ADAL" clId="{89C86ACF-3F0D-4EA4-A931-2D298348195F}" dt="2024-02-06T12:39:10.634" v="953" actId="2890"/>
        <pc:sldMkLst>
          <pc:docMk/>
          <pc:sldMk cId="2877314544" sldId="269"/>
        </pc:sldMkLst>
      </pc:sldChg>
      <pc:sldChg chg="addSp delSp modSp add mod">
        <pc:chgData name="Blessing Austin-Gabriel" userId="767298e2-417f-4229-90e3-49bccb519beb" providerId="ADAL" clId="{89C86ACF-3F0D-4EA4-A931-2D298348195F}" dt="2024-02-06T12:50:20.148" v="1134"/>
        <pc:sldMkLst>
          <pc:docMk/>
          <pc:sldMk cId="2888133024" sldId="270"/>
        </pc:sldMkLst>
        <pc:spChg chg="mod">
          <ac:chgData name="Blessing Austin-Gabriel" userId="767298e2-417f-4229-90e3-49bccb519beb" providerId="ADAL" clId="{89C86ACF-3F0D-4EA4-A931-2D298348195F}" dt="2024-02-06T12:50:05.466" v="1129" actId="20577"/>
          <ac:spMkLst>
            <pc:docMk/>
            <pc:sldMk cId="2888133024" sldId="270"/>
            <ac:spMk id="8" creationId="{5EE00F0F-F89B-A508-5E83-497B0310E450}"/>
          </ac:spMkLst>
        </pc:spChg>
        <pc:spChg chg="mod">
          <ac:chgData name="Blessing Austin-Gabriel" userId="767298e2-417f-4229-90e3-49bccb519beb" providerId="ADAL" clId="{89C86ACF-3F0D-4EA4-A931-2D298348195F}" dt="2024-02-06T12:50:20.148" v="1134"/>
          <ac:spMkLst>
            <pc:docMk/>
            <pc:sldMk cId="2888133024" sldId="270"/>
            <ac:spMk id="188" creationId="{00000000-0000-0000-0000-000000000000}"/>
          </ac:spMkLst>
        </pc:spChg>
        <pc:picChg chg="del">
          <ac:chgData name="Blessing Austin-Gabriel" userId="767298e2-417f-4229-90e3-49bccb519beb" providerId="ADAL" clId="{89C86ACF-3F0D-4EA4-A931-2D298348195F}" dt="2024-02-06T12:48:21.581" v="1100" actId="478"/>
          <ac:picMkLst>
            <pc:docMk/>
            <pc:sldMk cId="2888133024" sldId="270"/>
            <ac:picMk id="4" creationId="{79C89F8E-9BD2-A66E-8108-64EA483AD1CC}"/>
          </ac:picMkLst>
        </pc:picChg>
        <pc:picChg chg="del">
          <ac:chgData name="Blessing Austin-Gabriel" userId="767298e2-417f-4229-90e3-49bccb519beb" providerId="ADAL" clId="{89C86ACF-3F0D-4EA4-A931-2D298348195F}" dt="2024-02-06T12:48:21.581" v="1100" actId="478"/>
          <ac:picMkLst>
            <pc:docMk/>
            <pc:sldMk cId="2888133024" sldId="270"/>
            <ac:picMk id="5" creationId="{97581456-3A31-15B1-1B3B-C577BDF0B243}"/>
          </ac:picMkLst>
        </pc:picChg>
        <pc:picChg chg="del">
          <ac:chgData name="Blessing Austin-Gabriel" userId="767298e2-417f-4229-90e3-49bccb519beb" providerId="ADAL" clId="{89C86ACF-3F0D-4EA4-A931-2D298348195F}" dt="2024-02-06T12:48:21.581" v="1100" actId="478"/>
          <ac:picMkLst>
            <pc:docMk/>
            <pc:sldMk cId="2888133024" sldId="270"/>
            <ac:picMk id="6" creationId="{912EF6D5-FC93-6425-089C-03136C6DAE48}"/>
          </ac:picMkLst>
        </pc:picChg>
        <pc:picChg chg="del">
          <ac:chgData name="Blessing Austin-Gabriel" userId="767298e2-417f-4229-90e3-49bccb519beb" providerId="ADAL" clId="{89C86ACF-3F0D-4EA4-A931-2D298348195F}" dt="2024-02-06T12:48:23.361" v="1101" actId="478"/>
          <ac:picMkLst>
            <pc:docMk/>
            <pc:sldMk cId="2888133024" sldId="270"/>
            <ac:picMk id="7" creationId="{BEF95B61-5C70-7C22-4358-0C46D610F828}"/>
          </ac:picMkLst>
        </pc:picChg>
        <pc:picChg chg="add mod">
          <ac:chgData name="Blessing Austin-Gabriel" userId="767298e2-417f-4229-90e3-49bccb519beb" providerId="ADAL" clId="{89C86ACF-3F0D-4EA4-A931-2D298348195F}" dt="2024-02-06T12:49:55.226" v="1127" actId="1076"/>
          <ac:picMkLst>
            <pc:docMk/>
            <pc:sldMk cId="2888133024" sldId="270"/>
            <ac:picMk id="9" creationId="{7D236041-1A40-F16B-4386-51C4CF7EC69B}"/>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98" name="Google Shape;9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3" name="Google Shape;193;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96483ff299_0_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4" name="Google Shape;164;g296483ff299_0_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7" name="Google Shape;177;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3" name="Google Shape;143;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5" name="Google Shape;185;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85" name="Google Shape;185;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27065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8" name="Google Shape;9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704422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2" name="Google Shape;112;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96483ff299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5" name="Google Shape;155;g296483ff299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6" name="Google Shape;156;g296483ff299_0_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31" name="Google Shape;131;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oxed Layou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0277153-A740-94DA-7668-6AF19538E34E}"/>
              </a:ext>
            </a:extLst>
          </p:cNvPr>
          <p:cNvSpPr>
            <a:spLocks noGrp="1"/>
          </p:cNvSpPr>
          <p:nvPr>
            <p:ph type="pic" sz="quarter" idx="14"/>
          </p:nvPr>
        </p:nvSpPr>
        <p:spPr>
          <a:xfrm>
            <a:off x="539785" y="539750"/>
            <a:ext cx="11111636" cy="5777707"/>
          </a:xfrm>
        </p:spPr>
        <p:txBody>
          <a:bodyPr/>
          <a:lstStyle>
            <a:lvl1pPr marL="0" indent="0">
              <a:buNone/>
              <a:defRPr spc="300"/>
            </a:lvl1pPr>
          </a:lstStyle>
          <a:p>
            <a:endParaRPr lang="en-US" dirty="0"/>
          </a:p>
        </p:txBody>
      </p:sp>
      <p:sp>
        <p:nvSpPr>
          <p:cNvPr id="2" name="Date Placeholder 1"/>
          <p:cNvSpPr>
            <a:spLocks noGrp="1"/>
          </p:cNvSpPr>
          <p:nvPr>
            <p:ph type="dt" sz="half" idx="10"/>
          </p:nvPr>
        </p:nvSpPr>
        <p:spPr/>
        <p:txBody>
          <a:bodyPr/>
          <a:lstStyle/>
          <a:p>
            <a:fld id="{6E64DB3E-81EF-4C17-836F-C6DEB5EE6D71}" type="datetime1">
              <a:rPr lang="en-US" smtClean="0"/>
              <a:t>1/30/2024</a:t>
            </a:fld>
            <a:endParaRPr lang="en-US"/>
          </a:p>
        </p:txBody>
      </p:sp>
      <p:sp>
        <p:nvSpPr>
          <p:cNvPr id="3" name="Footer Placeholder 2"/>
          <p:cNvSpPr>
            <a:spLocks noGrp="1"/>
          </p:cNvSpPr>
          <p:nvPr>
            <p:ph type="ftr" sz="quarter" idx="11"/>
          </p:nvPr>
        </p:nvSpPr>
        <p:spPr>
          <a:xfrm rot="16200000">
            <a:off x="-1174335" y="3158711"/>
            <a:ext cx="2888458" cy="539785"/>
          </a:xfrm>
        </p:spPr>
        <p:txBody>
          <a:bodyPr/>
          <a:lstStyle>
            <a:lvl1pPr>
              <a:defRPr sz="1200"/>
            </a:lvl1pPr>
          </a:lstStyle>
          <a:p>
            <a:r>
              <a:rPr lang="en-US"/>
              <a:t>Presentation</a:t>
            </a:r>
            <a:endParaRPr lang="en-US" dirty="0"/>
          </a:p>
        </p:txBody>
      </p:sp>
      <p:sp>
        <p:nvSpPr>
          <p:cNvPr id="4" name="Slide Number Placeholder 3"/>
          <p:cNvSpPr>
            <a:spLocks noGrp="1"/>
          </p:cNvSpPr>
          <p:nvPr>
            <p:ph type="sldNum" sz="quarter" idx="12"/>
          </p:nvPr>
        </p:nvSpPr>
        <p:spPr>
          <a:xfrm>
            <a:off x="1" y="6356351"/>
            <a:ext cx="539785" cy="501649"/>
          </a:xfrm>
        </p:spPr>
        <p:txBody>
          <a:bodyPr/>
          <a:lstStyle/>
          <a:p>
            <a:fld id="{A8596CA1-BD47-46A7-A6BC-9EF913415F88}" type="slidenum">
              <a:rPr lang="en-US" smtClean="0"/>
              <a:t>‹#›</a:t>
            </a:fld>
            <a:endParaRPr lang="en-US"/>
          </a:p>
        </p:txBody>
      </p:sp>
      <p:sp>
        <p:nvSpPr>
          <p:cNvPr id="5" name="Title 4">
            <a:extLst>
              <a:ext uri="{FF2B5EF4-FFF2-40B4-BE49-F238E27FC236}">
                <a16:creationId xmlns:a16="http://schemas.microsoft.com/office/drawing/2014/main" id="{2C5ED22E-E7BA-610D-99F9-E71FE671D3CF}"/>
              </a:ext>
            </a:extLst>
          </p:cNvPr>
          <p:cNvSpPr>
            <a:spLocks noGrp="1"/>
          </p:cNvSpPr>
          <p:nvPr>
            <p:ph type="title" hasCustomPrompt="1"/>
          </p:nvPr>
        </p:nvSpPr>
        <p:spPr>
          <a:xfrm>
            <a:off x="539785" y="2766219"/>
            <a:ext cx="11111636" cy="1325563"/>
          </a:xfrm>
        </p:spPr>
        <p:txBody>
          <a:bodyPr>
            <a:noAutofit/>
          </a:bodyPr>
          <a:lstStyle>
            <a:lvl1pPr algn="ctr">
              <a:defRPr sz="7200">
                <a:effectLst>
                  <a:outerShdw blurRad="508000" dist="381000" dir="5400000" algn="t" rotWithShape="0">
                    <a:prstClr val="black">
                      <a:alpha val="30000"/>
                    </a:prstClr>
                  </a:outerShdw>
                </a:effectLst>
              </a:defRPr>
            </a:lvl1pPr>
          </a:lstStyle>
          <a:p>
            <a:r>
              <a:rPr lang="en-US" dirty="0"/>
              <a:t>Your Title</a:t>
            </a:r>
          </a:p>
        </p:txBody>
      </p:sp>
      <p:sp>
        <p:nvSpPr>
          <p:cNvPr id="11" name="Text Placeholder 10">
            <a:extLst>
              <a:ext uri="{FF2B5EF4-FFF2-40B4-BE49-F238E27FC236}">
                <a16:creationId xmlns:a16="http://schemas.microsoft.com/office/drawing/2014/main" id="{30CCBCCD-E6D2-6EC3-899A-63745B581316}"/>
              </a:ext>
            </a:extLst>
          </p:cNvPr>
          <p:cNvSpPr>
            <a:spLocks noGrp="1"/>
          </p:cNvSpPr>
          <p:nvPr>
            <p:ph type="body" sz="quarter" idx="13" hasCustomPrompt="1"/>
          </p:nvPr>
        </p:nvSpPr>
        <p:spPr>
          <a:xfrm>
            <a:off x="539785" y="4150519"/>
            <a:ext cx="11111636" cy="438944"/>
          </a:xfrm>
        </p:spPr>
        <p:txBody>
          <a:bodyPr>
            <a:normAutofit/>
          </a:bodyPr>
          <a:lstStyle>
            <a:lvl1pPr marL="0" indent="0" algn="ctr">
              <a:buNone/>
              <a:defRPr sz="2000" spc="150">
                <a:effectLst>
                  <a:outerShdw blurRad="444500" dist="381000" dir="5400000" algn="t" rotWithShape="0">
                    <a:prstClr val="black">
                      <a:alpha val="40000"/>
                    </a:prstClr>
                  </a:outerShdw>
                </a:effectLst>
                <a:latin typeface="+mj-lt"/>
              </a:defRPr>
            </a:lvl1pPr>
          </a:lstStyle>
          <a:p>
            <a:pPr lvl="0"/>
            <a:r>
              <a:rPr lang="en-US" dirty="0"/>
              <a:t>YOUR SUBTITLE</a:t>
            </a:r>
          </a:p>
        </p:txBody>
      </p:sp>
    </p:spTree>
    <p:extLst>
      <p:ext uri="{BB962C8B-B14F-4D97-AF65-F5344CB8AC3E}">
        <p14:creationId xmlns:p14="http://schemas.microsoft.com/office/powerpoint/2010/main" val="25657583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1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1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1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1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1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3"/>
          <p:cNvSpPr>
            <a:spLocks noGrp="1"/>
          </p:cNvSpPr>
          <p:nvPr>
            <p:ph type="pic" idx="2"/>
          </p:nvPr>
        </p:nvSpPr>
        <p:spPr>
          <a:xfrm>
            <a:off x="5183188" y="987425"/>
            <a:ext cx="6172200" cy="4873625"/>
          </a:xfrm>
          <a:prstGeom prst="rect">
            <a:avLst/>
          </a:prstGeom>
          <a:noFill/>
          <a:ln>
            <a:noFill/>
          </a:ln>
        </p:spPr>
      </p:sp>
      <p:sp>
        <p:nvSpPr>
          <p:cNvPr id="68" name="Google Shape;68;p2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Low angle view of tall buildings&#10;&#10;Description automatically generated">
            <a:extLst>
              <a:ext uri="{FF2B5EF4-FFF2-40B4-BE49-F238E27FC236}">
                <a16:creationId xmlns:a16="http://schemas.microsoft.com/office/drawing/2014/main" id="{D91DF260-A538-3C1A-E0BD-37F12D9AE330}"/>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11000" b="11000"/>
          <a:stretch/>
        </p:blipFill>
        <p:spPr>
          <a:xfrm>
            <a:off x="825271" y="836602"/>
            <a:ext cx="10540733" cy="5480855"/>
          </a:xfrm>
        </p:spPr>
      </p:pic>
      <p:sp>
        <p:nvSpPr>
          <p:cNvPr id="5" name="Gradient">
            <a:extLst>
              <a:ext uri="{FF2B5EF4-FFF2-40B4-BE49-F238E27FC236}">
                <a16:creationId xmlns:a16="http://schemas.microsoft.com/office/drawing/2014/main" id="{C9BB864C-F01F-5F63-E6BE-FE99CF56F96F}"/>
              </a:ext>
            </a:extLst>
          </p:cNvPr>
          <p:cNvSpPr/>
          <p:nvPr/>
        </p:nvSpPr>
        <p:spPr>
          <a:xfrm>
            <a:off x="825633" y="836245"/>
            <a:ext cx="10540733" cy="5481212"/>
          </a:xfrm>
          <a:prstGeom prst="rect">
            <a:avLst/>
          </a:prstGeom>
          <a:gradFill flip="none" rotWithShape="1">
            <a:gsLst>
              <a:gs pos="0">
                <a:schemeClr val="accent5">
                  <a:lumMod val="75000"/>
                  <a:alpha val="50000"/>
                </a:schemeClr>
              </a:gs>
              <a:gs pos="100000">
                <a:schemeClr val="tx1">
                  <a:lumMod val="65000"/>
                  <a:lumOff val="35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900">
              <a:latin typeface="Montserrat Medium" panose="00000600000000000000" pitchFamily="2" charset="0"/>
            </a:endParaRPr>
          </a:p>
        </p:txBody>
      </p:sp>
      <p:sp>
        <p:nvSpPr>
          <p:cNvPr id="2" name="Title">
            <a:extLst>
              <a:ext uri="{FF2B5EF4-FFF2-40B4-BE49-F238E27FC236}">
                <a16:creationId xmlns:a16="http://schemas.microsoft.com/office/drawing/2014/main" id="{92D4CAF0-9F21-FE76-67CE-4941686C0136}"/>
              </a:ext>
            </a:extLst>
          </p:cNvPr>
          <p:cNvSpPr>
            <a:spLocks noGrp="1"/>
          </p:cNvSpPr>
          <p:nvPr>
            <p:ph type="title"/>
          </p:nvPr>
        </p:nvSpPr>
        <p:spPr>
          <a:xfrm>
            <a:off x="1064093" y="3177860"/>
            <a:ext cx="10048336" cy="1281026"/>
          </a:xfrm>
        </p:spPr>
        <p:txBody>
          <a:bodyPr/>
          <a:lstStyle/>
          <a:p>
            <a:r>
              <a:rPr lang="en-US" sz="2800" b="1" dirty="0">
                <a:solidFill>
                  <a:schemeClr val="bg1"/>
                </a:solidFill>
                <a:latin typeface="Raleway" pitchFamily="2" charset="0"/>
                <a:ea typeface="Times New Roman"/>
                <a:cs typeface="Times New Roman"/>
                <a:sym typeface="Times New Roman"/>
              </a:rPr>
              <a:t>Literature Survey</a:t>
            </a:r>
            <a:endParaRPr lang="en-US" sz="2800" dirty="0">
              <a:solidFill>
                <a:schemeClr val="bg1"/>
              </a:solidFill>
              <a:latin typeface="Raleway" pitchFamily="2" charset="0"/>
            </a:endParaRPr>
          </a:p>
        </p:txBody>
      </p:sp>
      <p:sp>
        <p:nvSpPr>
          <p:cNvPr id="3" name="subtitile">
            <a:extLst>
              <a:ext uri="{FF2B5EF4-FFF2-40B4-BE49-F238E27FC236}">
                <a16:creationId xmlns:a16="http://schemas.microsoft.com/office/drawing/2014/main" id="{AFDF8562-8F0E-31EE-5B42-32ECAD42E050}"/>
              </a:ext>
            </a:extLst>
          </p:cNvPr>
          <p:cNvSpPr>
            <a:spLocks noGrp="1"/>
          </p:cNvSpPr>
          <p:nvPr>
            <p:ph type="body" sz="quarter" idx="13"/>
          </p:nvPr>
        </p:nvSpPr>
        <p:spPr>
          <a:xfrm>
            <a:off x="1079571" y="4077478"/>
            <a:ext cx="10471727" cy="541175"/>
          </a:xfrm>
        </p:spPr>
        <p:txBody>
          <a:bodyPr>
            <a:noAutofit/>
          </a:bodyPr>
          <a:lstStyle/>
          <a:p>
            <a:pPr>
              <a:lnSpc>
                <a:spcPct val="100000"/>
              </a:lnSpc>
            </a:pPr>
            <a:r>
              <a:rPr lang="en-US" sz="1600" spc="0" dirty="0">
                <a:solidFill>
                  <a:schemeClr val="bg1"/>
                </a:solidFill>
                <a:latin typeface="Raleway" pitchFamily="2" charset="0"/>
              </a:rPr>
              <a:t>Ernest </a:t>
            </a:r>
            <a:r>
              <a:rPr lang="en-US" sz="1600" spc="0" dirty="0" err="1">
                <a:solidFill>
                  <a:schemeClr val="bg1"/>
                </a:solidFill>
                <a:latin typeface="Raleway" pitchFamily="2" charset="0"/>
              </a:rPr>
              <a:t>Chianumba</a:t>
            </a:r>
            <a:r>
              <a:rPr lang="en-US" sz="1600" spc="0" dirty="0">
                <a:solidFill>
                  <a:schemeClr val="bg1"/>
                </a:solidFill>
                <a:latin typeface="Raleway" pitchFamily="2" charset="0"/>
              </a:rPr>
              <a:t>, Blessing Austin-Gabriel, </a:t>
            </a:r>
            <a:r>
              <a:rPr lang="en-US" sz="1600" spc="0" dirty="0" err="1">
                <a:solidFill>
                  <a:schemeClr val="bg1"/>
                </a:solidFill>
                <a:latin typeface="Raleway" pitchFamily="2" charset="0"/>
              </a:rPr>
              <a:t>Rolih</a:t>
            </a:r>
            <a:r>
              <a:rPr lang="en-US" sz="1600" spc="0" dirty="0">
                <a:solidFill>
                  <a:schemeClr val="bg1"/>
                </a:solidFill>
                <a:latin typeface="Raleway" pitchFamily="2" charset="0"/>
              </a:rPr>
              <a:t> Ferdinand, Cristian Noriega Monsalve</a:t>
            </a:r>
          </a:p>
        </p:txBody>
      </p:sp>
      <p:sp>
        <p:nvSpPr>
          <p:cNvPr id="6" name="Footer Placeholder 5">
            <a:extLst>
              <a:ext uri="{FF2B5EF4-FFF2-40B4-BE49-F238E27FC236}">
                <a16:creationId xmlns:a16="http://schemas.microsoft.com/office/drawing/2014/main" id="{0C9B12BB-AE22-1FE7-408B-E6276BDDF67C}"/>
              </a:ext>
            </a:extLst>
          </p:cNvPr>
          <p:cNvSpPr>
            <a:spLocks noGrp="1"/>
          </p:cNvSpPr>
          <p:nvPr>
            <p:ph type="ftr" sz="quarter" idx="11"/>
          </p:nvPr>
        </p:nvSpPr>
        <p:spPr>
          <a:xfrm rot="16200000">
            <a:off x="-1031591" y="3015968"/>
            <a:ext cx="2888458" cy="825271"/>
          </a:xfrm>
        </p:spPr>
        <p:txBody>
          <a:bodyPr/>
          <a:lstStyle/>
          <a:p>
            <a:r>
              <a:rPr lang="en-US" sz="2000" dirty="0">
                <a:latin typeface="Raleway Black" pitchFamily="2" charset="0"/>
              </a:rPr>
              <a:t>Machine Learning</a:t>
            </a:r>
          </a:p>
        </p:txBody>
      </p:sp>
      <p:sp>
        <p:nvSpPr>
          <p:cNvPr id="7" name="Slide Number Placeholder 6">
            <a:extLst>
              <a:ext uri="{FF2B5EF4-FFF2-40B4-BE49-F238E27FC236}">
                <a16:creationId xmlns:a16="http://schemas.microsoft.com/office/drawing/2014/main" id="{D04BB28A-20C6-C0D0-387F-5555EB24B648}"/>
              </a:ext>
            </a:extLst>
          </p:cNvPr>
          <p:cNvSpPr>
            <a:spLocks noGrp="1"/>
          </p:cNvSpPr>
          <p:nvPr>
            <p:ph type="sldNum" sz="quarter" idx="12"/>
          </p:nvPr>
        </p:nvSpPr>
        <p:spPr/>
        <p:txBody>
          <a:bodyPr/>
          <a:lstStyle/>
          <a:p>
            <a:fld id="{A8596CA1-BD47-46A7-A6BC-9EF913415F88}" type="slidenum">
              <a:rPr lang="en-US" smtClean="0">
                <a:latin typeface="Montserrat Medium" panose="00000600000000000000" pitchFamily="2" charset="0"/>
              </a:rPr>
              <a:t>1</a:t>
            </a:fld>
            <a:endParaRPr lang="en-US">
              <a:latin typeface="Montserrat Medium" panose="00000600000000000000" pitchFamily="2" charset="0"/>
            </a:endParaRPr>
          </a:p>
        </p:txBody>
      </p:sp>
      <p:pic>
        <p:nvPicPr>
          <p:cNvPr id="4" name="Picture 3">
            <a:extLst>
              <a:ext uri="{FF2B5EF4-FFF2-40B4-BE49-F238E27FC236}">
                <a16:creationId xmlns:a16="http://schemas.microsoft.com/office/drawing/2014/main" id="{4D6578AE-C5EB-9418-034A-FAC48F505B08}"/>
              </a:ext>
            </a:extLst>
          </p:cNvPr>
          <p:cNvPicPr>
            <a:picLocks noChangeAspect="1"/>
          </p:cNvPicPr>
          <p:nvPr/>
        </p:nvPicPr>
        <p:blipFill rotWithShape="1">
          <a:blip r:embed="rId3">
            <a:extLst>
              <a:ext uri="{28A0092B-C50C-407E-A947-70E740481C1C}">
                <a14:useLocalDpi xmlns:a14="http://schemas.microsoft.com/office/drawing/2010/main" val="0"/>
              </a:ext>
            </a:extLst>
          </a:blip>
          <a:srcRect r="71217" b="1532"/>
          <a:stretch/>
        </p:blipFill>
        <p:spPr>
          <a:xfrm>
            <a:off x="376530" y="383551"/>
            <a:ext cx="1324451" cy="292928"/>
          </a:xfrm>
          <a:prstGeom prst="rect">
            <a:avLst/>
          </a:prstGeom>
        </p:spPr>
      </p:pic>
    </p:spTree>
    <p:extLst>
      <p:ext uri="{BB962C8B-B14F-4D97-AF65-F5344CB8AC3E}">
        <p14:creationId xmlns:p14="http://schemas.microsoft.com/office/powerpoint/2010/main" val="1092887870"/>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75000">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14:bounceEnd="75000">
                                          <p:cBhvr additive="base">
                                            <p:cTn id="7" dur="2000" fill="hold"/>
                                            <p:tgtEl>
                                              <p:spTgt spid="3">
                                                <p:txEl>
                                                  <p:pRg st="0" end="0"/>
                                                </p:txEl>
                                              </p:spTgt>
                                            </p:tgtEl>
                                            <p:attrNameLst>
                                              <p:attrName>ppt_x</p:attrName>
                                            </p:attrNameLst>
                                          </p:cBhvr>
                                          <p:tavLst>
                                            <p:tav tm="0">
                                              <p:val>
                                                <p:strVal val="#ppt_x"/>
                                              </p:val>
                                            </p:tav>
                                            <p:tav tm="100000">
                                              <p:val>
                                                <p:strVal val="#ppt_x"/>
                                              </p:val>
                                            </p:tav>
                                          </p:tavLst>
                                        </p:anim>
                                        <p:anim calcmode="lin" valueType="num" p14:bounceEnd="75000">
                                          <p:cBhvr additive="base">
                                            <p:cTn id="8" dur="2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75000">
                                      <p:stCondLst>
                                        <p:cond delay="100"/>
                                      </p:stCondLst>
                                      <p:childTnLst>
                                        <p:set>
                                          <p:cBhvr>
                                            <p:cTn id="10" dur="1" fill="hold">
                                              <p:stCondLst>
                                                <p:cond delay="0"/>
                                              </p:stCondLst>
                                            </p:cTn>
                                            <p:tgtEl>
                                              <p:spTgt spid="2"/>
                                            </p:tgtEl>
                                            <p:attrNameLst>
                                              <p:attrName>style.visibility</p:attrName>
                                            </p:attrNameLst>
                                          </p:cBhvr>
                                          <p:to>
                                            <p:strVal val="visible"/>
                                          </p:to>
                                        </p:set>
                                        <p:anim calcmode="lin" valueType="num" p14:bounceEnd="75000">
                                          <p:cBhvr additive="base">
                                            <p:cTn id="11" dur="2000" fill="hold"/>
                                            <p:tgtEl>
                                              <p:spTgt spid="2"/>
                                            </p:tgtEl>
                                            <p:attrNameLst>
                                              <p:attrName>ppt_x</p:attrName>
                                            </p:attrNameLst>
                                          </p:cBhvr>
                                          <p:tavLst>
                                            <p:tav tm="0">
                                              <p:val>
                                                <p:strVal val="#ppt_x"/>
                                              </p:val>
                                            </p:tav>
                                            <p:tav tm="100000">
                                              <p:val>
                                                <p:strVal val="#ppt_x"/>
                                              </p:val>
                                            </p:tav>
                                          </p:tavLst>
                                        </p:anim>
                                        <p:anim calcmode="lin" valueType="num" p14:bounceEnd="75000">
                                          <p:cBhvr additive="base">
                                            <p:cTn id="12" dur="2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2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2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10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2000" fill="hold"/>
                                            <p:tgtEl>
                                              <p:spTgt spid="2"/>
                                            </p:tgtEl>
                                            <p:attrNameLst>
                                              <p:attrName>ppt_x</p:attrName>
                                            </p:attrNameLst>
                                          </p:cBhvr>
                                          <p:tavLst>
                                            <p:tav tm="0">
                                              <p:val>
                                                <p:strVal val="#ppt_x"/>
                                              </p:val>
                                            </p:tav>
                                            <p:tav tm="100000">
                                              <p:val>
                                                <p:strVal val="#ppt_x"/>
                                              </p:val>
                                            </p:tav>
                                          </p:tavLst>
                                        </p:anim>
                                        <p:anim calcmode="lin" valueType="num">
                                          <p:cBhvr additive="base">
                                            <p:cTn id="12" dur="2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4" name="Google Shape;134;p26"/>
          <p:cNvSpPr/>
          <p:nvPr/>
        </p:nvSpPr>
        <p:spPr>
          <a:xfrm flipH="1">
            <a:off x="8576720" y="3335867"/>
            <a:ext cx="3291840" cy="3200400"/>
          </a:xfrm>
          <a:prstGeom prst="rtTriangle">
            <a:avLst/>
          </a:prstGeom>
          <a:solidFill>
            <a:schemeClr val="bg2">
              <a:lumMod val="40000"/>
              <a:lumOff val="6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35" name="Google Shape;135;p26"/>
          <p:cNvSpPr/>
          <p:nvPr/>
        </p:nvSpPr>
        <p:spPr>
          <a:xfrm>
            <a:off x="6405201" y="623275"/>
            <a:ext cx="5141626" cy="5607882"/>
          </a:xfrm>
          <a:prstGeom prst="rect">
            <a:avLst/>
          </a:prstGeom>
          <a:noFill/>
          <a:ln w="19050" cap="flat" cmpd="sng">
            <a:solidFill>
              <a:srgbClr val="3F3F3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36" name="Google Shape;136;p26"/>
          <p:cNvSpPr txBox="1"/>
          <p:nvPr/>
        </p:nvSpPr>
        <p:spPr>
          <a:xfrm>
            <a:off x="6889833" y="1188637"/>
            <a:ext cx="1894938" cy="558520"/>
          </a:xfrm>
          <a:prstGeom prst="rect">
            <a:avLst/>
          </a:prstGeom>
          <a:noFill/>
          <a:ln>
            <a:noFill/>
          </a:ln>
        </p:spPr>
        <p:txBody>
          <a:bodyPr spcFirstLastPara="1" wrap="square" lIns="91425" tIns="45700" rIns="91425" bIns="45700" anchor="ctr" anchorCtr="0">
            <a:normAutofit fontScale="92500" lnSpcReduction="20000"/>
          </a:bodyPr>
          <a:lstStyle/>
          <a:p>
            <a:pPr marL="0" marR="0" lvl="0" indent="0" algn="l" rtl="0">
              <a:lnSpc>
                <a:spcPct val="90000"/>
              </a:lnSpc>
              <a:spcBef>
                <a:spcPts val="0"/>
              </a:spcBef>
              <a:spcAft>
                <a:spcPts val="600"/>
              </a:spcAft>
              <a:buClr>
                <a:schemeClr val="dk1"/>
              </a:buClr>
              <a:buSzPts val="4000"/>
              <a:buFont typeface="Calibri"/>
              <a:buNone/>
            </a:pPr>
            <a:r>
              <a:rPr lang="en-US" sz="3800" b="1" i="0" u="none" strike="noStrike" cap="none" dirty="0">
                <a:solidFill>
                  <a:schemeClr val="dk1"/>
                </a:solidFill>
                <a:latin typeface="Raleway" pitchFamily="2" charset="0"/>
                <a:sym typeface="Arial"/>
              </a:rPr>
              <a:t>Results</a:t>
            </a:r>
            <a:endParaRPr sz="3800" b="0" i="0" u="none" strike="noStrike" cap="none" dirty="0">
              <a:solidFill>
                <a:schemeClr val="dk1"/>
              </a:solidFill>
              <a:latin typeface="Raleway" pitchFamily="2" charset="0"/>
              <a:sym typeface="Arial"/>
            </a:endParaRPr>
          </a:p>
        </p:txBody>
      </p:sp>
      <p:sp>
        <p:nvSpPr>
          <p:cNvPr id="139" name="Google Shape;139;p26"/>
          <p:cNvSpPr txBox="1"/>
          <p:nvPr/>
        </p:nvSpPr>
        <p:spPr>
          <a:xfrm>
            <a:off x="6456392" y="1561813"/>
            <a:ext cx="4990179" cy="2427343"/>
          </a:xfrm>
          <a:prstGeom prst="rect">
            <a:avLst/>
          </a:prstGeom>
          <a:noFill/>
          <a:ln>
            <a:noFill/>
          </a:ln>
        </p:spPr>
        <p:txBody>
          <a:bodyPr spcFirstLastPara="1" wrap="square" lIns="91425" tIns="91425" rIns="91425" bIns="91425" anchor="t" anchorCtr="0">
            <a:noAutofit/>
          </a:bodyPr>
          <a:lstStyle/>
          <a:p>
            <a:pPr marL="457200" marR="0" lvl="0" indent="-317500" algn="l" rtl="0">
              <a:lnSpc>
                <a:spcPct val="100000"/>
              </a:lnSpc>
              <a:spcBef>
                <a:spcPts val="0"/>
              </a:spcBef>
              <a:spcAft>
                <a:spcPts val="0"/>
              </a:spcAft>
              <a:buClr>
                <a:srgbClr val="000000"/>
              </a:buClr>
              <a:buSzPts val="1400"/>
              <a:buFont typeface="Calibri"/>
              <a:buChar char="●"/>
            </a:pPr>
            <a:r>
              <a:rPr lang="en-US" dirty="0">
                <a:latin typeface="Raleway" pitchFamily="2" charset="0"/>
                <a:ea typeface="Calibri"/>
                <a:cs typeface="Calibri"/>
                <a:sym typeface="Calibri"/>
              </a:rPr>
              <a:t>Baseline Accuracy: The paper reports a baseline classification accuracy of 83.8% achieved using the full set of attributes in the diabetes dataset.</a:t>
            </a:r>
          </a:p>
          <a:p>
            <a:pPr marL="457200" marR="0" lvl="0" indent="-317500" algn="l" rtl="0">
              <a:lnSpc>
                <a:spcPct val="100000"/>
              </a:lnSpc>
              <a:spcBef>
                <a:spcPts val="0"/>
              </a:spcBef>
              <a:spcAft>
                <a:spcPts val="0"/>
              </a:spcAft>
              <a:buClr>
                <a:srgbClr val="000000"/>
              </a:buClr>
              <a:buSzPts val="1400"/>
              <a:buFont typeface="Calibri"/>
              <a:buChar char="●"/>
            </a:pPr>
            <a:endParaRPr lang="en-US" dirty="0">
              <a:latin typeface="Raleway" pitchFamily="2" charset="0"/>
              <a:ea typeface="Calibri"/>
              <a:cs typeface="Calibri"/>
              <a:sym typeface="Calibri"/>
            </a:endParaRPr>
          </a:p>
          <a:p>
            <a:pPr marL="457200" marR="0" lvl="0" indent="-317500" algn="l" rtl="0">
              <a:lnSpc>
                <a:spcPct val="100000"/>
              </a:lnSpc>
              <a:spcBef>
                <a:spcPts val="0"/>
              </a:spcBef>
              <a:spcAft>
                <a:spcPts val="0"/>
              </a:spcAft>
              <a:buClr>
                <a:srgbClr val="000000"/>
              </a:buClr>
              <a:buSzPts val="1400"/>
              <a:buFont typeface="Calibri"/>
              <a:buChar char="●"/>
            </a:pPr>
            <a:r>
              <a:rPr lang="en-US" sz="1400" b="0" i="0" u="none" strike="noStrike" cap="none" dirty="0">
                <a:solidFill>
                  <a:srgbClr val="000000"/>
                </a:solidFill>
                <a:latin typeface="Raleway" pitchFamily="2" charset="0"/>
                <a:ea typeface="Calibri"/>
                <a:cs typeface="Calibri"/>
                <a:sym typeface="Calibri"/>
              </a:rPr>
              <a:t>Feature Selection Impact: The study demonstrates a significant improvement in classification accuracy to 84.1% when employing feature selection methods, namely forward selection and backward elimination.</a:t>
            </a:r>
          </a:p>
          <a:p>
            <a:pPr marL="457200" marR="0" lvl="0" indent="-317500" algn="l" rtl="0">
              <a:lnSpc>
                <a:spcPct val="100000"/>
              </a:lnSpc>
              <a:spcBef>
                <a:spcPts val="0"/>
              </a:spcBef>
              <a:spcAft>
                <a:spcPts val="0"/>
              </a:spcAft>
              <a:buClr>
                <a:srgbClr val="000000"/>
              </a:buClr>
              <a:buSzPts val="1400"/>
              <a:buFont typeface="Calibri"/>
              <a:buChar char="●"/>
            </a:pPr>
            <a:endParaRPr lang="en-US" dirty="0">
              <a:latin typeface="Raleway" pitchFamily="2" charset="0"/>
              <a:ea typeface="Calibri"/>
              <a:cs typeface="Calibri"/>
              <a:sym typeface="Calibri"/>
            </a:endParaRPr>
          </a:p>
          <a:p>
            <a:pPr marL="457200" marR="0" lvl="0" indent="-317500" algn="l" rtl="0">
              <a:lnSpc>
                <a:spcPct val="100000"/>
              </a:lnSpc>
              <a:spcBef>
                <a:spcPts val="0"/>
              </a:spcBef>
              <a:spcAft>
                <a:spcPts val="0"/>
              </a:spcAft>
              <a:buClr>
                <a:srgbClr val="000000"/>
              </a:buClr>
              <a:buSzPts val="1400"/>
              <a:buFont typeface="Calibri"/>
              <a:buChar char="●"/>
            </a:pPr>
            <a:r>
              <a:rPr lang="en-US" sz="1400" b="0" i="0" u="none" strike="noStrike" cap="none" dirty="0">
                <a:solidFill>
                  <a:srgbClr val="000000"/>
                </a:solidFill>
                <a:latin typeface="Raleway" pitchFamily="2" charset="0"/>
                <a:ea typeface="Calibri"/>
                <a:cs typeface="Calibri"/>
                <a:sym typeface="Calibri"/>
              </a:rPr>
              <a:t>Key Attributes: This enhanced accuracy is achieved with only 7 specific attributes: "</a:t>
            </a:r>
            <a:r>
              <a:rPr lang="en-US" sz="1400" b="0" i="0" u="none" strike="noStrike" cap="none" dirty="0" err="1">
                <a:solidFill>
                  <a:srgbClr val="000000"/>
                </a:solidFill>
                <a:latin typeface="Raleway" pitchFamily="2" charset="0"/>
                <a:ea typeface="Calibri"/>
                <a:cs typeface="Calibri"/>
                <a:sym typeface="Calibri"/>
              </a:rPr>
              <a:t>preg</a:t>
            </a:r>
            <a:r>
              <a:rPr lang="en-US" sz="1400" b="0" i="0" u="none" strike="noStrike" cap="none" dirty="0">
                <a:solidFill>
                  <a:srgbClr val="000000"/>
                </a:solidFill>
                <a:latin typeface="Raleway" pitchFamily="2" charset="0"/>
                <a:ea typeface="Calibri"/>
                <a:cs typeface="Calibri"/>
                <a:sym typeface="Calibri"/>
              </a:rPr>
              <a:t>," "</a:t>
            </a:r>
            <a:r>
              <a:rPr lang="en-US" sz="1400" b="0" i="0" u="none" strike="noStrike" cap="none" dirty="0" err="1">
                <a:solidFill>
                  <a:srgbClr val="000000"/>
                </a:solidFill>
                <a:latin typeface="Raleway" pitchFamily="2" charset="0"/>
                <a:ea typeface="Calibri"/>
                <a:cs typeface="Calibri"/>
                <a:sym typeface="Calibri"/>
              </a:rPr>
              <a:t>plas</a:t>
            </a:r>
            <a:r>
              <a:rPr lang="en-US" sz="1400" b="0" i="0" u="none" strike="noStrike" cap="none" dirty="0">
                <a:solidFill>
                  <a:srgbClr val="000000"/>
                </a:solidFill>
                <a:latin typeface="Raleway" pitchFamily="2" charset="0"/>
                <a:ea typeface="Calibri"/>
                <a:cs typeface="Calibri"/>
                <a:sym typeface="Calibri"/>
              </a:rPr>
              <a:t>," "skin," "</a:t>
            </a:r>
            <a:r>
              <a:rPr lang="en-US" sz="1400" b="0" i="0" u="none" strike="noStrike" cap="none" dirty="0" err="1">
                <a:solidFill>
                  <a:srgbClr val="000000"/>
                </a:solidFill>
                <a:latin typeface="Raleway" pitchFamily="2" charset="0"/>
                <a:ea typeface="Calibri"/>
                <a:cs typeface="Calibri"/>
                <a:sym typeface="Calibri"/>
              </a:rPr>
              <a:t>insu</a:t>
            </a:r>
            <a:r>
              <a:rPr lang="en-US" sz="1400" b="0" i="0" u="none" strike="noStrike" cap="none" dirty="0">
                <a:solidFill>
                  <a:srgbClr val="000000"/>
                </a:solidFill>
                <a:latin typeface="Raleway" pitchFamily="2" charset="0"/>
                <a:ea typeface="Calibri"/>
                <a:cs typeface="Calibri"/>
                <a:sym typeface="Calibri"/>
              </a:rPr>
              <a:t>," "mass," "</a:t>
            </a:r>
            <a:r>
              <a:rPr lang="en-US" sz="1400" b="0" i="0" u="none" strike="noStrike" cap="none" dirty="0" err="1">
                <a:solidFill>
                  <a:srgbClr val="000000"/>
                </a:solidFill>
                <a:latin typeface="Raleway" pitchFamily="2" charset="0"/>
                <a:ea typeface="Calibri"/>
                <a:cs typeface="Calibri"/>
                <a:sym typeface="Calibri"/>
              </a:rPr>
              <a:t>pedi</a:t>
            </a:r>
            <a:r>
              <a:rPr lang="en-US" sz="1400" b="0" i="0" u="none" strike="noStrike" cap="none" dirty="0">
                <a:solidFill>
                  <a:srgbClr val="000000"/>
                </a:solidFill>
                <a:latin typeface="Raleway" pitchFamily="2" charset="0"/>
                <a:ea typeface="Calibri"/>
                <a:cs typeface="Calibri"/>
                <a:sym typeface="Calibri"/>
              </a:rPr>
              <a:t>," and "age." These attributes are found to be particularly influential in diabetes prediction.</a:t>
            </a:r>
            <a:endParaRPr sz="1400" b="0" i="0" u="none" strike="noStrike" cap="none" dirty="0">
              <a:solidFill>
                <a:srgbClr val="000000"/>
              </a:solidFill>
              <a:latin typeface="Raleway" pitchFamily="2" charset="0"/>
              <a:ea typeface="Calibri"/>
              <a:cs typeface="Calibri"/>
              <a:sym typeface="Calibri"/>
            </a:endParaRPr>
          </a:p>
        </p:txBody>
      </p:sp>
      <p:sp>
        <p:nvSpPr>
          <p:cNvPr id="140" name="Google Shape;140;p26"/>
          <p:cNvSpPr txBox="1"/>
          <p:nvPr/>
        </p:nvSpPr>
        <p:spPr>
          <a:xfrm>
            <a:off x="6650981" y="4870763"/>
            <a:ext cx="4795590" cy="1597200"/>
          </a:xfrm>
          <a:prstGeom prst="rect">
            <a:avLst/>
          </a:prstGeom>
          <a:noFill/>
          <a:ln>
            <a:noFill/>
          </a:ln>
        </p:spPr>
        <p:txBody>
          <a:bodyPr spcFirstLastPara="1" wrap="square" lIns="91425" tIns="91425" rIns="91425" bIns="91425" anchor="t" anchorCtr="0">
            <a:noAutofit/>
          </a:bodyPr>
          <a:lstStyle/>
          <a:p>
            <a:pPr marL="139700" marR="0" lvl="0" algn="l" rtl="0">
              <a:lnSpc>
                <a:spcPct val="100000"/>
              </a:lnSpc>
              <a:spcBef>
                <a:spcPts val="0"/>
              </a:spcBef>
              <a:spcAft>
                <a:spcPts val="0"/>
              </a:spcAft>
              <a:buClr>
                <a:srgbClr val="000000"/>
              </a:buClr>
              <a:buSzPts val="1400"/>
            </a:pPr>
            <a:r>
              <a:rPr lang="en-US" sz="1400" b="0" i="0" u="none" strike="noStrike" cap="none" dirty="0">
                <a:solidFill>
                  <a:srgbClr val="000000"/>
                </a:solidFill>
                <a:latin typeface="Raleway" pitchFamily="2" charset="0"/>
                <a:ea typeface="Calibri"/>
                <a:cs typeface="Calibri"/>
                <a:sym typeface="Calibri"/>
              </a:rPr>
              <a:t> A comparative analysis shows that the proposed approach outperforms other models or techniques applied to the same dataset. This visually reinforces the effectiveness of feature selection in enhancing diabetes prediction.</a:t>
            </a:r>
          </a:p>
        </p:txBody>
      </p:sp>
      <p:pic>
        <p:nvPicPr>
          <p:cNvPr id="2" name="Picture 1">
            <a:extLst>
              <a:ext uri="{FF2B5EF4-FFF2-40B4-BE49-F238E27FC236}">
                <a16:creationId xmlns:a16="http://schemas.microsoft.com/office/drawing/2014/main" id="{DD5CC664-2E35-28DE-A926-510459F746D9}"/>
              </a:ext>
            </a:extLst>
          </p:cNvPr>
          <p:cNvPicPr>
            <a:picLocks noChangeAspect="1"/>
          </p:cNvPicPr>
          <p:nvPr/>
        </p:nvPicPr>
        <p:blipFill rotWithShape="1">
          <a:blip r:embed="rId3">
            <a:extLst>
              <a:ext uri="{28A0092B-C50C-407E-A947-70E740481C1C}">
                <a14:useLocalDpi xmlns:a14="http://schemas.microsoft.com/office/drawing/2010/main" val="0"/>
              </a:ext>
            </a:extLst>
          </a:blip>
          <a:srcRect t="1" r="71028" b="9758"/>
          <a:stretch/>
        </p:blipFill>
        <p:spPr>
          <a:xfrm>
            <a:off x="357990" y="141643"/>
            <a:ext cx="1333158" cy="268457"/>
          </a:xfrm>
          <a:prstGeom prst="rect">
            <a:avLst/>
          </a:prstGeom>
        </p:spPr>
      </p:pic>
      <p:pic>
        <p:nvPicPr>
          <p:cNvPr id="4" name="Picture 3">
            <a:extLst>
              <a:ext uri="{FF2B5EF4-FFF2-40B4-BE49-F238E27FC236}">
                <a16:creationId xmlns:a16="http://schemas.microsoft.com/office/drawing/2014/main" id="{4A4AD6E2-46A3-BA27-41F7-59BAC76675C3}"/>
              </a:ext>
            </a:extLst>
          </p:cNvPr>
          <p:cNvPicPr>
            <a:picLocks noChangeAspect="1"/>
          </p:cNvPicPr>
          <p:nvPr/>
        </p:nvPicPr>
        <p:blipFill>
          <a:blip r:embed="rId4"/>
          <a:stretch>
            <a:fillRect/>
          </a:stretch>
        </p:blipFill>
        <p:spPr>
          <a:xfrm>
            <a:off x="141018" y="1188637"/>
            <a:ext cx="6264183" cy="409176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4"/>
        <p:cNvGrpSpPr/>
        <p:nvPr/>
      </p:nvGrpSpPr>
      <p:grpSpPr>
        <a:xfrm>
          <a:off x="0" y="0"/>
          <a:ext cx="0" cy="0"/>
          <a:chOff x="0" y="0"/>
          <a:chExt cx="0" cy="0"/>
        </a:xfrm>
      </p:grpSpPr>
      <p:sp>
        <p:nvSpPr>
          <p:cNvPr id="2" name="Rectangle 1">
            <a:extLst>
              <a:ext uri="{FF2B5EF4-FFF2-40B4-BE49-F238E27FC236}">
                <a16:creationId xmlns:a16="http://schemas.microsoft.com/office/drawing/2014/main" id="{3B02883F-9F2C-67F9-30DE-B5CC6BC00ACC}"/>
              </a:ext>
            </a:extLst>
          </p:cNvPr>
          <p:cNvSpPr/>
          <p:nvPr/>
        </p:nvSpPr>
        <p:spPr>
          <a:xfrm>
            <a:off x="0" y="0"/>
            <a:ext cx="5176157" cy="6858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latin typeface="Raleway" pitchFamily="2" charset="0"/>
            </a:endParaRPr>
          </a:p>
        </p:txBody>
      </p:sp>
      <p:pic>
        <p:nvPicPr>
          <p:cNvPr id="3" name="Picture 2">
            <a:extLst>
              <a:ext uri="{FF2B5EF4-FFF2-40B4-BE49-F238E27FC236}">
                <a16:creationId xmlns:a16="http://schemas.microsoft.com/office/drawing/2014/main" id="{E21C9694-7311-57BB-F609-D0FCCBB337F7}"/>
              </a:ext>
            </a:extLst>
          </p:cNvPr>
          <p:cNvPicPr>
            <a:picLocks noChangeAspect="1"/>
          </p:cNvPicPr>
          <p:nvPr/>
        </p:nvPicPr>
        <p:blipFill rotWithShape="1">
          <a:blip r:embed="rId3">
            <a:extLst>
              <a:ext uri="{28A0092B-C50C-407E-A947-70E740481C1C}">
                <a14:useLocalDpi xmlns:a14="http://schemas.microsoft.com/office/drawing/2010/main" val="0"/>
              </a:ext>
            </a:extLst>
          </a:blip>
          <a:srcRect t="1" r="71028" b="9758"/>
          <a:stretch/>
        </p:blipFill>
        <p:spPr>
          <a:xfrm>
            <a:off x="357990" y="141643"/>
            <a:ext cx="1333158" cy="268457"/>
          </a:xfrm>
          <a:prstGeom prst="rect">
            <a:avLst/>
          </a:prstGeom>
        </p:spPr>
      </p:pic>
      <p:sp>
        <p:nvSpPr>
          <p:cNvPr id="4" name="TextBox 3">
            <a:extLst>
              <a:ext uri="{FF2B5EF4-FFF2-40B4-BE49-F238E27FC236}">
                <a16:creationId xmlns:a16="http://schemas.microsoft.com/office/drawing/2014/main" id="{F3ED964C-D9BE-7DEA-FC13-41A0EA605A9D}"/>
              </a:ext>
            </a:extLst>
          </p:cNvPr>
          <p:cNvSpPr txBox="1"/>
          <p:nvPr/>
        </p:nvSpPr>
        <p:spPr>
          <a:xfrm>
            <a:off x="342280" y="2130531"/>
            <a:ext cx="6096000" cy="286232"/>
          </a:xfrm>
          <a:prstGeom prst="rect">
            <a:avLst/>
          </a:prstGeom>
          <a:noFill/>
        </p:spPr>
        <p:txBody>
          <a:bodyPr wrap="square">
            <a:spAutoFit/>
          </a:bodyPr>
          <a:lstStyle/>
          <a:p>
            <a:pPr marL="0" marR="0" lvl="0" indent="0" algn="l" rtl="0">
              <a:lnSpc>
                <a:spcPct val="90000"/>
              </a:lnSpc>
              <a:spcBef>
                <a:spcPts val="0"/>
              </a:spcBef>
              <a:spcAft>
                <a:spcPts val="600"/>
              </a:spcAft>
              <a:buClr>
                <a:schemeClr val="dk1"/>
              </a:buClr>
              <a:buSzPts val="4000"/>
              <a:buFont typeface="Calibri"/>
              <a:buNone/>
            </a:pPr>
            <a:r>
              <a:rPr lang="en-US" sz="1400" i="0" u="none" strike="noStrike" cap="none" dirty="0">
                <a:solidFill>
                  <a:schemeClr val="bg1"/>
                </a:solidFill>
                <a:latin typeface="Raleway" pitchFamily="2" charset="0"/>
                <a:sym typeface="Arial"/>
              </a:rPr>
              <a:t>Machine Learning</a:t>
            </a:r>
          </a:p>
        </p:txBody>
      </p:sp>
      <p:sp>
        <p:nvSpPr>
          <p:cNvPr id="197" name="Google Shape;197;p31"/>
          <p:cNvSpPr txBox="1">
            <a:spLocks noGrp="1"/>
          </p:cNvSpPr>
          <p:nvPr>
            <p:ph type="ctrTitle"/>
          </p:nvPr>
        </p:nvSpPr>
        <p:spPr>
          <a:xfrm>
            <a:off x="342280" y="948084"/>
            <a:ext cx="375681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6000"/>
              <a:buNone/>
            </a:pPr>
            <a:r>
              <a:rPr lang="en-US" sz="4400" b="1" dirty="0">
                <a:solidFill>
                  <a:schemeClr val="bg1"/>
                </a:solidFill>
                <a:latin typeface="Raleway" pitchFamily="2" charset="0"/>
                <a:ea typeface="Arial"/>
                <a:cs typeface="Arial"/>
                <a:sym typeface="Arial"/>
              </a:rPr>
              <a:t>Smart Cities with AI</a:t>
            </a:r>
            <a:endParaRPr lang="en-US" sz="4400" dirty="0">
              <a:solidFill>
                <a:schemeClr val="bg1"/>
              </a:solidFill>
              <a:latin typeface="Raleway" pitchFamily="2" charset="0"/>
              <a:ea typeface="Arial"/>
              <a:cs typeface="Arial"/>
              <a:sym typeface="Arial"/>
            </a:endParaRPr>
          </a:p>
        </p:txBody>
      </p:sp>
      <p:sp>
        <p:nvSpPr>
          <p:cNvPr id="9" name="Google Shape;171;g296483ff299_0_27">
            <a:extLst>
              <a:ext uri="{FF2B5EF4-FFF2-40B4-BE49-F238E27FC236}">
                <a16:creationId xmlns:a16="http://schemas.microsoft.com/office/drawing/2014/main" id="{1ED2F44B-769A-3536-623E-3D79729CC300}"/>
              </a:ext>
            </a:extLst>
          </p:cNvPr>
          <p:cNvSpPr txBox="1"/>
          <p:nvPr/>
        </p:nvSpPr>
        <p:spPr>
          <a:xfrm>
            <a:off x="342280" y="2713125"/>
            <a:ext cx="4491596" cy="2645228"/>
          </a:xfrm>
          <a:prstGeom prst="rect">
            <a:avLst/>
          </a:prstGeom>
          <a:noFill/>
          <a:ln>
            <a:noFill/>
          </a:ln>
        </p:spPr>
        <p:txBody>
          <a:bodyPr spcFirstLastPara="1" wrap="square" lIns="91425" tIns="45700" rIns="91425" bIns="45700" anchor="ctr" anchorCtr="0">
            <a:normAutofit/>
          </a:bodyPr>
          <a:lstStyle/>
          <a:p>
            <a:pPr marL="0" marR="0" lvl="0" indent="0" rtl="0">
              <a:lnSpc>
                <a:spcPct val="90000"/>
              </a:lnSpc>
              <a:spcBef>
                <a:spcPts val="0"/>
              </a:spcBef>
              <a:spcAft>
                <a:spcPts val="0"/>
              </a:spcAft>
              <a:buClr>
                <a:schemeClr val="dk1"/>
              </a:buClr>
              <a:buSzPts val="3100"/>
              <a:buFont typeface="Arial"/>
              <a:buNone/>
            </a:pPr>
            <a:r>
              <a:rPr lang="en-US" sz="1800" b="0" i="0" u="none" strike="noStrike" cap="none" dirty="0">
                <a:solidFill>
                  <a:schemeClr val="bg1"/>
                </a:solidFill>
                <a:latin typeface="Raleway" pitchFamily="2" charset="0"/>
                <a:sym typeface="Arial"/>
              </a:rPr>
              <a:t>CNN-LSTM diversification</a:t>
            </a:r>
          </a:p>
          <a:p>
            <a:pPr marL="0" marR="0" lvl="0" indent="0" rtl="0">
              <a:lnSpc>
                <a:spcPct val="90000"/>
              </a:lnSpc>
              <a:spcBef>
                <a:spcPts val="0"/>
              </a:spcBef>
              <a:spcAft>
                <a:spcPts val="0"/>
              </a:spcAft>
              <a:buClr>
                <a:schemeClr val="dk1"/>
              </a:buClr>
              <a:buSzPts val="3100"/>
              <a:buFont typeface="Arial"/>
              <a:buNone/>
            </a:pPr>
            <a:endParaRPr lang="en-US" sz="1800" b="0" i="0" u="none" strike="noStrike" cap="none" dirty="0">
              <a:solidFill>
                <a:schemeClr val="bg1"/>
              </a:solidFill>
              <a:latin typeface="Raleway" pitchFamily="2" charset="0"/>
              <a:sym typeface="Arial"/>
            </a:endParaRPr>
          </a:p>
          <a:p>
            <a:pPr marL="0" marR="0" lvl="0" indent="0" rtl="0">
              <a:lnSpc>
                <a:spcPct val="90000"/>
              </a:lnSpc>
              <a:spcBef>
                <a:spcPts val="0"/>
              </a:spcBef>
              <a:spcAft>
                <a:spcPts val="0"/>
              </a:spcAft>
              <a:buClr>
                <a:schemeClr val="dk1"/>
              </a:buClr>
              <a:buSzPts val="3100"/>
              <a:buFont typeface="Arial"/>
              <a:buNone/>
            </a:pPr>
            <a:r>
              <a:rPr lang="en-US" sz="1800" b="0" i="0" u="none" strike="noStrike" cap="none" dirty="0">
                <a:solidFill>
                  <a:schemeClr val="bg1"/>
                </a:solidFill>
                <a:latin typeface="Raleway" pitchFamily="2" charset="0"/>
                <a:sym typeface="Arial"/>
              </a:rPr>
              <a:t>9 to 13 temperature readings on the power plant have a better performance across the model</a:t>
            </a:r>
          </a:p>
          <a:p>
            <a:pPr marL="0" marR="0" lvl="0" indent="0" rtl="0">
              <a:lnSpc>
                <a:spcPct val="90000"/>
              </a:lnSpc>
              <a:spcBef>
                <a:spcPts val="0"/>
              </a:spcBef>
              <a:spcAft>
                <a:spcPts val="0"/>
              </a:spcAft>
              <a:buClr>
                <a:schemeClr val="dk1"/>
              </a:buClr>
              <a:buSzPts val="3100"/>
              <a:buFont typeface="Arial"/>
              <a:buNone/>
            </a:pPr>
            <a:endParaRPr lang="en-US" sz="1800" b="0" i="0" u="none" strike="noStrike" cap="none" dirty="0">
              <a:solidFill>
                <a:schemeClr val="bg1"/>
              </a:solidFill>
              <a:latin typeface="Raleway" pitchFamily="2" charset="0"/>
              <a:sym typeface="Arial"/>
            </a:endParaRPr>
          </a:p>
          <a:p>
            <a:pPr marL="0" marR="0" lvl="0" indent="0" rtl="0">
              <a:lnSpc>
                <a:spcPct val="90000"/>
              </a:lnSpc>
              <a:spcBef>
                <a:spcPts val="0"/>
              </a:spcBef>
              <a:spcAft>
                <a:spcPts val="0"/>
              </a:spcAft>
              <a:buClr>
                <a:schemeClr val="dk1"/>
              </a:buClr>
              <a:buSzPts val="3100"/>
              <a:buFont typeface="Arial"/>
              <a:buNone/>
            </a:pPr>
            <a:r>
              <a:rPr lang="en-US" sz="1800" b="0" i="0" u="none" strike="noStrike" cap="none" dirty="0">
                <a:solidFill>
                  <a:schemeClr val="bg1"/>
                </a:solidFill>
                <a:latin typeface="Raleway" pitchFamily="2" charset="0"/>
                <a:sym typeface="Arial"/>
              </a:rPr>
              <a:t>Real-time temperature allows dynamic adjustment in energy generation controlling greenhouse gas (GHG) emissions</a:t>
            </a:r>
          </a:p>
        </p:txBody>
      </p:sp>
      <p:pic>
        <p:nvPicPr>
          <p:cNvPr id="6" name="Picture 5">
            <a:extLst>
              <a:ext uri="{FF2B5EF4-FFF2-40B4-BE49-F238E27FC236}">
                <a16:creationId xmlns:a16="http://schemas.microsoft.com/office/drawing/2014/main" id="{971C50CB-9EAC-4903-E20B-939AF1D21F9A}"/>
              </a:ext>
            </a:extLst>
          </p:cNvPr>
          <p:cNvPicPr>
            <a:picLocks noChangeAspect="1"/>
          </p:cNvPicPr>
          <p:nvPr/>
        </p:nvPicPr>
        <p:blipFill>
          <a:blip r:embed="rId4"/>
          <a:stretch>
            <a:fillRect/>
          </a:stretch>
        </p:blipFill>
        <p:spPr>
          <a:xfrm>
            <a:off x="5301338" y="1397737"/>
            <a:ext cx="6691379" cy="4062525"/>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2" name="Rectangle 1">
            <a:extLst>
              <a:ext uri="{FF2B5EF4-FFF2-40B4-BE49-F238E27FC236}">
                <a16:creationId xmlns:a16="http://schemas.microsoft.com/office/drawing/2014/main" id="{BEF30E3D-58C8-0263-4D8B-4B29596290F7}"/>
              </a:ext>
            </a:extLst>
          </p:cNvPr>
          <p:cNvSpPr/>
          <p:nvPr/>
        </p:nvSpPr>
        <p:spPr>
          <a:xfrm>
            <a:off x="0" y="0"/>
            <a:ext cx="4149699" cy="6858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latin typeface="Raleway" pitchFamily="2" charset="0"/>
            </a:endParaRPr>
          </a:p>
        </p:txBody>
      </p:sp>
      <p:sp>
        <p:nvSpPr>
          <p:cNvPr id="167" name="Google Shape;167;g296483ff299_0_27"/>
          <p:cNvSpPr/>
          <p:nvPr/>
        </p:nvSpPr>
        <p:spPr>
          <a:xfrm>
            <a:off x="554416" y="288350"/>
            <a:ext cx="11167500" cy="2089200"/>
          </a:xfrm>
          <a:prstGeom prst="rect">
            <a:avLst/>
          </a:prstGeom>
          <a:solidFill>
            <a:schemeClr val="lt1"/>
          </a:solidFill>
          <a:ln w="12700" cap="flat" cmpd="sng">
            <a:solidFill>
              <a:srgbClr val="DEDEDE"/>
            </a:solidFill>
            <a:prstDash val="solid"/>
            <a:round/>
            <a:headEnd type="none" w="sm" len="sm"/>
            <a:tailEnd type="none" w="sm" len="sm"/>
          </a:ln>
          <a:effectLst>
            <a:outerShdw blurRad="50800" dist="38100" dir="2700000" algn="tl" rotWithShape="0">
              <a:srgbClr val="39475A">
                <a:alpha val="49411"/>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168" name="Google Shape;168;g296483ff299_0_27"/>
          <p:cNvSpPr txBox="1"/>
          <p:nvPr/>
        </p:nvSpPr>
        <p:spPr>
          <a:xfrm>
            <a:off x="841248" y="510047"/>
            <a:ext cx="3300900" cy="164580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600"/>
              </a:spcBef>
              <a:spcAft>
                <a:spcPts val="600"/>
              </a:spcAft>
              <a:buClr>
                <a:schemeClr val="dk1"/>
              </a:buClr>
              <a:buSzPts val="4000"/>
              <a:buFont typeface="Calibri"/>
              <a:buNone/>
            </a:pPr>
            <a:r>
              <a:rPr lang="en-US" sz="2400" b="1" i="0" u="none" strike="noStrike" cap="none" dirty="0">
                <a:solidFill>
                  <a:schemeClr val="dk1"/>
                </a:solidFill>
                <a:latin typeface="Raleway" pitchFamily="2" charset="0"/>
                <a:sym typeface="Arial"/>
              </a:rPr>
              <a:t>Picking the clusters and random state</a:t>
            </a:r>
            <a:endParaRPr sz="2400" b="0" i="0" u="none" strike="noStrike" cap="none" dirty="0">
              <a:solidFill>
                <a:schemeClr val="dk1"/>
              </a:solidFill>
              <a:latin typeface="Raleway" pitchFamily="2" charset="0"/>
              <a:sym typeface="Arial"/>
            </a:endParaRPr>
          </a:p>
        </p:txBody>
      </p:sp>
      <p:sp>
        <p:nvSpPr>
          <p:cNvPr id="170" name="Google Shape;170;g296483ff299_0_27"/>
          <p:cNvSpPr/>
          <p:nvPr/>
        </p:nvSpPr>
        <p:spPr>
          <a:xfrm rot="5400000">
            <a:off x="3610828" y="1323887"/>
            <a:ext cx="1463100" cy="18300"/>
          </a:xfrm>
          <a:prstGeom prst="rect">
            <a:avLst/>
          </a:prstGeom>
          <a:solidFill>
            <a:srgbClr val="D5D5D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171" name="Google Shape;171;g296483ff299_0_27"/>
          <p:cNvSpPr txBox="1"/>
          <p:nvPr/>
        </p:nvSpPr>
        <p:spPr>
          <a:xfrm>
            <a:off x="4581144" y="510047"/>
            <a:ext cx="6858000" cy="1645800"/>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600"/>
              </a:spcBef>
              <a:spcAft>
                <a:spcPts val="0"/>
              </a:spcAft>
              <a:buClr>
                <a:srgbClr val="000000"/>
              </a:buClr>
              <a:buSzPts val="1800"/>
              <a:buFont typeface="Arial"/>
              <a:buNone/>
            </a:pPr>
            <a:r>
              <a:rPr lang="en-US" sz="1600" b="0" i="0" u="none" strike="noStrike" cap="none" dirty="0">
                <a:solidFill>
                  <a:schemeClr val="dk1"/>
                </a:solidFill>
                <a:latin typeface="Raleway" pitchFamily="2" charset="0"/>
                <a:sym typeface="Arial"/>
              </a:rPr>
              <a:t>The Elbow Method shows the number of clusters and the WCSS </a:t>
            </a:r>
            <a:endParaRPr sz="1600" b="0" i="0" u="none" strike="noStrike" cap="none" dirty="0">
              <a:solidFill>
                <a:schemeClr val="dk1"/>
              </a:solidFill>
              <a:latin typeface="Raleway" pitchFamily="2" charset="0"/>
              <a:sym typeface="Arial"/>
            </a:endParaRPr>
          </a:p>
          <a:p>
            <a:pPr marL="0" marR="0" lvl="0" indent="0" algn="l" rtl="0">
              <a:lnSpc>
                <a:spcPct val="90000"/>
              </a:lnSpc>
              <a:spcBef>
                <a:spcPts val="600"/>
              </a:spcBef>
              <a:spcAft>
                <a:spcPts val="0"/>
              </a:spcAft>
              <a:buClr>
                <a:srgbClr val="000000"/>
              </a:buClr>
              <a:buSzPts val="1800"/>
              <a:buFont typeface="Arial"/>
              <a:buNone/>
            </a:pPr>
            <a:r>
              <a:rPr lang="en-US" sz="1600" b="0" i="0" u="none" strike="noStrike" cap="none" dirty="0">
                <a:solidFill>
                  <a:schemeClr val="dk1"/>
                </a:solidFill>
                <a:latin typeface="Raleway" pitchFamily="2" charset="0"/>
                <a:sym typeface="Arial"/>
              </a:rPr>
              <a:t>I also choose the best </a:t>
            </a:r>
            <a:r>
              <a:rPr lang="en-US" sz="1600" b="0" i="0" u="none" strike="noStrike" cap="none" dirty="0" err="1">
                <a:solidFill>
                  <a:schemeClr val="dk1"/>
                </a:solidFill>
                <a:latin typeface="Raleway" pitchFamily="2" charset="0"/>
                <a:sym typeface="Arial"/>
              </a:rPr>
              <a:t>random_state</a:t>
            </a:r>
            <a:r>
              <a:rPr lang="en-US" sz="1600" b="0" i="0" u="none" strike="noStrike" cap="none" dirty="0">
                <a:solidFill>
                  <a:schemeClr val="dk1"/>
                </a:solidFill>
                <a:latin typeface="Raleway" pitchFamily="2" charset="0"/>
                <a:sym typeface="Arial"/>
              </a:rPr>
              <a:t> to allow for model reproduction. The silhouette score was around .28, .29</a:t>
            </a:r>
            <a:endParaRPr sz="1600" b="0" i="0" u="none" strike="noStrike" cap="none" dirty="0">
              <a:solidFill>
                <a:schemeClr val="dk1"/>
              </a:solidFill>
              <a:latin typeface="Raleway" pitchFamily="2" charset="0"/>
              <a:sym typeface="Arial"/>
            </a:endParaRPr>
          </a:p>
        </p:txBody>
      </p:sp>
      <p:pic>
        <p:nvPicPr>
          <p:cNvPr id="172" name="Google Shape;172;g296483ff299_0_27"/>
          <p:cNvPicPr preferRelativeResize="0"/>
          <p:nvPr/>
        </p:nvPicPr>
        <p:blipFill>
          <a:blip r:embed="rId3">
            <a:alphaModFix/>
          </a:blip>
          <a:stretch>
            <a:fillRect/>
          </a:stretch>
        </p:blipFill>
        <p:spPr>
          <a:xfrm>
            <a:off x="743075" y="2453350"/>
            <a:ext cx="4507925" cy="4165425"/>
          </a:xfrm>
          <a:prstGeom prst="rect">
            <a:avLst/>
          </a:prstGeom>
          <a:noFill/>
          <a:ln>
            <a:noFill/>
          </a:ln>
        </p:spPr>
      </p:pic>
      <p:pic>
        <p:nvPicPr>
          <p:cNvPr id="173" name="Google Shape;173;g296483ff299_0_27"/>
          <p:cNvPicPr preferRelativeResize="0"/>
          <p:nvPr/>
        </p:nvPicPr>
        <p:blipFill>
          <a:blip r:embed="rId4">
            <a:alphaModFix/>
          </a:blip>
          <a:stretch>
            <a:fillRect/>
          </a:stretch>
        </p:blipFill>
        <p:spPr>
          <a:xfrm>
            <a:off x="5625075" y="2751325"/>
            <a:ext cx="5973550" cy="1197350"/>
          </a:xfrm>
          <a:prstGeom prst="rect">
            <a:avLst/>
          </a:prstGeom>
          <a:noFill/>
          <a:ln>
            <a:noFill/>
          </a:ln>
        </p:spPr>
      </p:pic>
      <p:pic>
        <p:nvPicPr>
          <p:cNvPr id="174" name="Google Shape;174;g296483ff299_0_27"/>
          <p:cNvPicPr preferRelativeResize="0"/>
          <p:nvPr/>
        </p:nvPicPr>
        <p:blipFill>
          <a:blip r:embed="rId5">
            <a:alphaModFix/>
          </a:blip>
          <a:stretch>
            <a:fillRect/>
          </a:stretch>
        </p:blipFill>
        <p:spPr>
          <a:xfrm>
            <a:off x="5625075" y="4076250"/>
            <a:ext cx="4235151" cy="391175"/>
          </a:xfrm>
          <a:prstGeom prst="rect">
            <a:avLst/>
          </a:prstGeom>
          <a:noFill/>
          <a:ln>
            <a:noFill/>
          </a:ln>
        </p:spPr>
      </p:pic>
      <p:pic>
        <p:nvPicPr>
          <p:cNvPr id="3" name="Picture 2">
            <a:extLst>
              <a:ext uri="{FF2B5EF4-FFF2-40B4-BE49-F238E27FC236}">
                <a16:creationId xmlns:a16="http://schemas.microsoft.com/office/drawing/2014/main" id="{FDBAA014-EBF6-96D8-5AC9-5AF7BEB7F23A}"/>
              </a:ext>
            </a:extLst>
          </p:cNvPr>
          <p:cNvPicPr>
            <a:picLocks noChangeAspect="1"/>
          </p:cNvPicPr>
          <p:nvPr/>
        </p:nvPicPr>
        <p:blipFill rotWithShape="1">
          <a:blip r:embed="rId6">
            <a:extLst>
              <a:ext uri="{28A0092B-C50C-407E-A947-70E740481C1C}">
                <a14:useLocalDpi xmlns:a14="http://schemas.microsoft.com/office/drawing/2010/main" val="0"/>
              </a:ext>
            </a:extLst>
          </a:blip>
          <a:srcRect t="1" r="71028" b="9758"/>
          <a:stretch/>
        </p:blipFill>
        <p:spPr>
          <a:xfrm rot="16200000">
            <a:off x="-374379" y="699719"/>
            <a:ext cx="1333158" cy="26845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2" name="Rectangle 1">
            <a:extLst>
              <a:ext uri="{FF2B5EF4-FFF2-40B4-BE49-F238E27FC236}">
                <a16:creationId xmlns:a16="http://schemas.microsoft.com/office/drawing/2014/main" id="{B2B92A25-94B5-CE3C-3945-A9A30F39E92B}"/>
              </a:ext>
            </a:extLst>
          </p:cNvPr>
          <p:cNvSpPr/>
          <p:nvPr/>
        </p:nvSpPr>
        <p:spPr>
          <a:xfrm>
            <a:off x="0" y="0"/>
            <a:ext cx="4149699" cy="6858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latin typeface="Raleway" pitchFamily="2" charset="0"/>
            </a:endParaRPr>
          </a:p>
        </p:txBody>
      </p:sp>
      <p:pic>
        <p:nvPicPr>
          <p:cNvPr id="180" name="Google Shape;180;p29" descr="A chart with colored dots and x marks&#10;&#10;Description automatically generated"/>
          <p:cNvPicPr preferRelativeResize="0"/>
          <p:nvPr/>
        </p:nvPicPr>
        <p:blipFill rotWithShape="1">
          <a:blip r:embed="rId3">
            <a:alphaModFix/>
          </a:blip>
          <a:srcRect/>
          <a:stretch/>
        </p:blipFill>
        <p:spPr>
          <a:xfrm>
            <a:off x="642939" y="987667"/>
            <a:ext cx="5089268" cy="4033595"/>
          </a:xfrm>
          <a:prstGeom prst="rect">
            <a:avLst/>
          </a:prstGeom>
          <a:noFill/>
          <a:ln>
            <a:noFill/>
          </a:ln>
        </p:spPr>
      </p:pic>
      <p:pic>
        <p:nvPicPr>
          <p:cNvPr id="181" name="Google Shape;181;p29" descr="A graph with red blue and green dots&#10;&#10;Description automatically generated"/>
          <p:cNvPicPr preferRelativeResize="0"/>
          <p:nvPr/>
        </p:nvPicPr>
        <p:blipFill rotWithShape="1">
          <a:blip r:embed="rId4">
            <a:alphaModFix/>
          </a:blip>
          <a:srcRect/>
          <a:stretch/>
        </p:blipFill>
        <p:spPr>
          <a:xfrm>
            <a:off x="6145213" y="971077"/>
            <a:ext cx="5089268" cy="4050185"/>
          </a:xfrm>
          <a:prstGeom prst="rect">
            <a:avLst/>
          </a:prstGeom>
          <a:noFill/>
          <a:ln>
            <a:noFill/>
          </a:ln>
        </p:spPr>
      </p:pic>
      <p:sp>
        <p:nvSpPr>
          <p:cNvPr id="182" name="Google Shape;182;p29"/>
          <p:cNvSpPr txBox="1">
            <a:spLocks noGrp="1"/>
          </p:cNvSpPr>
          <p:nvPr>
            <p:ph type="ctrTitle"/>
          </p:nvPr>
        </p:nvSpPr>
        <p:spPr>
          <a:xfrm>
            <a:off x="2021758" y="5384472"/>
            <a:ext cx="8148484" cy="971721"/>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6000"/>
              <a:buNone/>
            </a:pPr>
            <a:r>
              <a:rPr lang="en-US" sz="2900" b="1" dirty="0">
                <a:solidFill>
                  <a:schemeClr val="dk1"/>
                </a:solidFill>
                <a:latin typeface="Raleway" pitchFamily="2" charset="0"/>
                <a:ea typeface="Arial"/>
                <a:cs typeface="Arial"/>
                <a:sym typeface="Arial"/>
              </a:rPr>
              <a:t>Descriptive Data Mining Method (Clustering Analysis)</a:t>
            </a:r>
            <a:endParaRPr sz="2900" dirty="0">
              <a:solidFill>
                <a:schemeClr val="dk1"/>
              </a:solidFill>
              <a:latin typeface="Raleway" pitchFamily="2" charset="0"/>
              <a:ea typeface="Arial"/>
              <a:cs typeface="Arial"/>
              <a:sym typeface="Arial"/>
            </a:endParaRPr>
          </a:p>
        </p:txBody>
      </p:sp>
      <p:pic>
        <p:nvPicPr>
          <p:cNvPr id="4" name="Picture 3">
            <a:extLst>
              <a:ext uri="{FF2B5EF4-FFF2-40B4-BE49-F238E27FC236}">
                <a16:creationId xmlns:a16="http://schemas.microsoft.com/office/drawing/2014/main" id="{E619B5B8-0436-A406-4315-331FBD09174F}"/>
              </a:ext>
            </a:extLst>
          </p:cNvPr>
          <p:cNvPicPr>
            <a:picLocks noChangeAspect="1"/>
          </p:cNvPicPr>
          <p:nvPr/>
        </p:nvPicPr>
        <p:blipFill rotWithShape="1">
          <a:blip r:embed="rId5">
            <a:extLst>
              <a:ext uri="{28A0092B-C50C-407E-A947-70E740481C1C}">
                <a14:useLocalDpi xmlns:a14="http://schemas.microsoft.com/office/drawing/2010/main" val="0"/>
              </a:ext>
            </a:extLst>
          </a:blip>
          <a:srcRect t="1" r="71028" b="9758"/>
          <a:stretch/>
        </p:blipFill>
        <p:spPr>
          <a:xfrm>
            <a:off x="357990" y="141643"/>
            <a:ext cx="1333158" cy="268457"/>
          </a:xfrm>
          <a:prstGeom prst="rect">
            <a:avLst/>
          </a:prstGeom>
        </p:spPr>
      </p:pic>
      <p:sp>
        <p:nvSpPr>
          <p:cNvPr id="8" name="TextBox 7">
            <a:extLst>
              <a:ext uri="{FF2B5EF4-FFF2-40B4-BE49-F238E27FC236}">
                <a16:creationId xmlns:a16="http://schemas.microsoft.com/office/drawing/2014/main" id="{1AA4367A-BBA0-C782-0868-A2C2E3C5DD3A}"/>
              </a:ext>
            </a:extLst>
          </p:cNvPr>
          <p:cNvSpPr txBox="1"/>
          <p:nvPr/>
        </p:nvSpPr>
        <p:spPr>
          <a:xfrm>
            <a:off x="357990" y="607867"/>
            <a:ext cx="6096000" cy="286232"/>
          </a:xfrm>
          <a:prstGeom prst="rect">
            <a:avLst/>
          </a:prstGeom>
          <a:noFill/>
        </p:spPr>
        <p:txBody>
          <a:bodyPr wrap="square">
            <a:spAutoFit/>
          </a:bodyPr>
          <a:lstStyle/>
          <a:p>
            <a:pPr marL="0" marR="0" lvl="0" indent="0" algn="l" rtl="0">
              <a:lnSpc>
                <a:spcPct val="90000"/>
              </a:lnSpc>
              <a:spcBef>
                <a:spcPts val="0"/>
              </a:spcBef>
              <a:spcAft>
                <a:spcPts val="600"/>
              </a:spcAft>
              <a:buClr>
                <a:schemeClr val="dk1"/>
              </a:buClr>
              <a:buSzPts val="4000"/>
              <a:buFont typeface="Calibri"/>
              <a:buNone/>
            </a:pPr>
            <a:r>
              <a:rPr lang="en-US" sz="1400" i="0" u="none" strike="noStrike" cap="none" dirty="0">
                <a:solidFill>
                  <a:schemeClr val="bg1"/>
                </a:solidFill>
                <a:latin typeface="Raleway" pitchFamily="2" charset="0"/>
                <a:sym typeface="Arial"/>
              </a:rPr>
              <a:t>Data Mining Project 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
        <p:cNvGrpSpPr/>
        <p:nvPr/>
      </p:nvGrpSpPr>
      <p:grpSpPr>
        <a:xfrm>
          <a:off x="0" y="0"/>
          <a:ext cx="0" cy="0"/>
          <a:chOff x="0" y="0"/>
          <a:chExt cx="0" cy="0"/>
        </a:xfrm>
      </p:grpSpPr>
      <p:sp>
        <p:nvSpPr>
          <p:cNvPr id="2" name="Rectangle 1">
            <a:extLst>
              <a:ext uri="{FF2B5EF4-FFF2-40B4-BE49-F238E27FC236}">
                <a16:creationId xmlns:a16="http://schemas.microsoft.com/office/drawing/2014/main" id="{EAEF1434-5ABB-4463-8D0A-CE2D8F653EC3}"/>
              </a:ext>
            </a:extLst>
          </p:cNvPr>
          <p:cNvSpPr/>
          <p:nvPr/>
        </p:nvSpPr>
        <p:spPr>
          <a:xfrm>
            <a:off x="0" y="0"/>
            <a:ext cx="4149699" cy="6858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latin typeface="Raleway" pitchFamily="2" charset="0"/>
            </a:endParaRPr>
          </a:p>
        </p:txBody>
      </p:sp>
      <p:sp>
        <p:nvSpPr>
          <p:cNvPr id="101" name="Google Shape;101;p8"/>
          <p:cNvSpPr txBox="1"/>
          <p:nvPr/>
        </p:nvSpPr>
        <p:spPr>
          <a:xfrm>
            <a:off x="257926" y="1583871"/>
            <a:ext cx="3360345" cy="1845129"/>
          </a:xfrm>
          <a:prstGeom prst="rect">
            <a:avLst/>
          </a:prstGeom>
          <a:noFill/>
          <a:ln>
            <a:noFill/>
          </a:ln>
        </p:spPr>
        <p:txBody>
          <a:bodyPr spcFirstLastPara="1" wrap="square" lIns="91425" tIns="45700" rIns="91425" bIns="45700" anchor="ctr" anchorCtr="0">
            <a:normAutofit fontScale="55000" lnSpcReduction="20000"/>
          </a:bodyPr>
          <a:lstStyle/>
          <a:p>
            <a:pPr marL="0" marR="0" lvl="0" indent="0" algn="l" rtl="0">
              <a:lnSpc>
                <a:spcPct val="90000"/>
              </a:lnSpc>
              <a:spcBef>
                <a:spcPts val="0"/>
              </a:spcBef>
              <a:spcAft>
                <a:spcPts val="600"/>
              </a:spcAft>
              <a:buClr>
                <a:schemeClr val="dk1"/>
              </a:buClr>
              <a:buSzPts val="4000"/>
              <a:buFont typeface="Calibri"/>
              <a:buNone/>
            </a:pPr>
            <a:r>
              <a:rPr lang="en-US" sz="4600" b="1" i="0" u="none" strike="noStrike" cap="none" dirty="0">
                <a:solidFill>
                  <a:schemeClr val="bg1"/>
                </a:solidFill>
                <a:latin typeface="Raleway" pitchFamily="2" charset="0"/>
                <a:sym typeface="Arial"/>
              </a:rPr>
              <a:t>Hybrid CNN-LSTM and Domain Modeling in Climate-Energy Analysis for a Smart Environment</a:t>
            </a:r>
            <a:endParaRPr lang="en-US" sz="4600" b="0" i="0" u="none" strike="noStrike" cap="none" dirty="0">
              <a:solidFill>
                <a:schemeClr val="bg1"/>
              </a:solidFill>
              <a:latin typeface="Raleway" pitchFamily="2" charset="0"/>
              <a:sym typeface="Arial"/>
            </a:endParaRPr>
          </a:p>
        </p:txBody>
      </p:sp>
      <p:sp>
        <p:nvSpPr>
          <p:cNvPr id="104" name="Google Shape;104;p8"/>
          <p:cNvSpPr txBox="1"/>
          <p:nvPr/>
        </p:nvSpPr>
        <p:spPr>
          <a:xfrm>
            <a:off x="4272116" y="3930317"/>
            <a:ext cx="6764852" cy="2517584"/>
          </a:xfrm>
          <a:prstGeom prst="rect">
            <a:avLst/>
          </a:prstGeom>
          <a:noFill/>
          <a:ln>
            <a:noFill/>
          </a:ln>
        </p:spPr>
        <p:txBody>
          <a:bodyPr spcFirstLastPara="1" wrap="square" lIns="91425" tIns="45700" rIns="91425" bIns="45700" anchor="ctr" anchorCtr="0">
            <a:normAutofit/>
          </a:bodyPr>
          <a:lstStyle/>
          <a:p>
            <a:pPr marL="285750" marR="0" lvl="0" indent="-228600" algn="l" rtl="0">
              <a:lnSpc>
                <a:spcPct val="90000"/>
              </a:lnSpc>
              <a:spcBef>
                <a:spcPts val="0"/>
              </a:spcBef>
              <a:spcAft>
                <a:spcPts val="0"/>
              </a:spcAft>
              <a:buClr>
                <a:srgbClr val="000000"/>
              </a:buClr>
              <a:buSzPts val="1700"/>
              <a:buFont typeface="Arial"/>
              <a:buChar char="•"/>
            </a:pPr>
            <a:r>
              <a:rPr lang="en-US" sz="1700" b="0" i="0" u="none" strike="noStrike" cap="none" dirty="0">
                <a:solidFill>
                  <a:schemeClr val="dk1"/>
                </a:solidFill>
                <a:latin typeface="Raleway" pitchFamily="2" charset="0"/>
                <a:sym typeface="Arial"/>
              </a:rPr>
              <a:t>Correlation between power generation and temperature – local / state level</a:t>
            </a:r>
          </a:p>
          <a:p>
            <a:pPr marL="285750" marR="0" lvl="0" indent="-228600" algn="l" rtl="0">
              <a:lnSpc>
                <a:spcPct val="90000"/>
              </a:lnSpc>
              <a:spcBef>
                <a:spcPts val="0"/>
              </a:spcBef>
              <a:spcAft>
                <a:spcPts val="0"/>
              </a:spcAft>
              <a:buClr>
                <a:srgbClr val="000000"/>
              </a:buClr>
              <a:buSzPts val="1700"/>
              <a:buFont typeface="Arial"/>
              <a:buChar char="•"/>
            </a:pPr>
            <a:endParaRPr lang="en-US" sz="1700" b="0" i="0" u="none" strike="noStrike" cap="none" dirty="0">
              <a:solidFill>
                <a:schemeClr val="dk1"/>
              </a:solidFill>
              <a:latin typeface="Raleway" pitchFamily="2" charset="0"/>
              <a:sym typeface="Arial"/>
            </a:endParaRPr>
          </a:p>
          <a:p>
            <a:pPr marL="285750" marR="0" lvl="0" indent="-228600" algn="l" rtl="0">
              <a:lnSpc>
                <a:spcPct val="90000"/>
              </a:lnSpc>
              <a:spcBef>
                <a:spcPts val="0"/>
              </a:spcBef>
              <a:spcAft>
                <a:spcPts val="0"/>
              </a:spcAft>
              <a:buClr>
                <a:srgbClr val="000000"/>
              </a:buClr>
              <a:buSzPts val="1700"/>
              <a:buFont typeface="Arial"/>
              <a:buChar char="•"/>
            </a:pPr>
            <a:r>
              <a:rPr lang="en-US" sz="1700" b="0" i="0" u="none" strike="noStrike" cap="none" dirty="0">
                <a:solidFill>
                  <a:schemeClr val="dk1"/>
                </a:solidFill>
                <a:latin typeface="Raleway" pitchFamily="2" charset="0"/>
                <a:sym typeface="Arial"/>
              </a:rPr>
              <a:t>Hybrid approach CNN-LSTM, domain knowledge in Environmental Science</a:t>
            </a:r>
          </a:p>
          <a:p>
            <a:pPr marL="285750" marR="0" lvl="0" indent="-228600" algn="l" rtl="0">
              <a:lnSpc>
                <a:spcPct val="90000"/>
              </a:lnSpc>
              <a:spcBef>
                <a:spcPts val="0"/>
              </a:spcBef>
              <a:spcAft>
                <a:spcPts val="0"/>
              </a:spcAft>
              <a:buClr>
                <a:srgbClr val="000000"/>
              </a:buClr>
              <a:buSzPts val="1700"/>
              <a:buFont typeface="Arial"/>
              <a:buChar char="•"/>
            </a:pPr>
            <a:endParaRPr lang="en-US" sz="1700" dirty="0">
              <a:solidFill>
                <a:schemeClr val="dk1"/>
              </a:solidFill>
              <a:latin typeface="Raleway" pitchFamily="2" charset="0"/>
            </a:endParaRPr>
          </a:p>
          <a:p>
            <a:pPr marL="285750" marR="0" lvl="0" indent="-228600" algn="l" rtl="0">
              <a:lnSpc>
                <a:spcPct val="90000"/>
              </a:lnSpc>
              <a:spcBef>
                <a:spcPts val="0"/>
              </a:spcBef>
              <a:spcAft>
                <a:spcPts val="0"/>
              </a:spcAft>
              <a:buClr>
                <a:srgbClr val="000000"/>
              </a:buClr>
              <a:buSzPts val="1700"/>
              <a:buFont typeface="Arial"/>
              <a:buChar char="•"/>
            </a:pPr>
            <a:r>
              <a:rPr lang="en-US" sz="1700" b="0" i="0" u="none" strike="noStrike" cap="none" dirty="0">
                <a:solidFill>
                  <a:schemeClr val="dk1"/>
                </a:solidFill>
                <a:latin typeface="Raleway" pitchFamily="2" charset="0"/>
                <a:sym typeface="Arial"/>
              </a:rPr>
              <a:t>Python’s </a:t>
            </a:r>
            <a:r>
              <a:rPr lang="en-US" sz="1700" b="0" i="0" u="none" strike="noStrike" cap="none" dirty="0" err="1">
                <a:solidFill>
                  <a:schemeClr val="dk1"/>
                </a:solidFill>
                <a:latin typeface="Raleway" pitchFamily="2" charset="0"/>
                <a:sym typeface="Arial"/>
              </a:rPr>
              <a:t>Sckit</a:t>
            </a:r>
            <a:r>
              <a:rPr lang="en-US" sz="1700" b="0" i="0" u="none" strike="noStrike" cap="none" dirty="0">
                <a:solidFill>
                  <a:schemeClr val="dk1"/>
                </a:solidFill>
                <a:latin typeface="Raleway" pitchFamily="2" charset="0"/>
                <a:sym typeface="Arial"/>
              </a:rPr>
              <a:t> Learn is used for the implementation</a:t>
            </a:r>
          </a:p>
          <a:p>
            <a:pPr marL="285750" marR="0" lvl="0" indent="-228600" algn="l" rtl="0">
              <a:lnSpc>
                <a:spcPct val="90000"/>
              </a:lnSpc>
              <a:spcBef>
                <a:spcPts val="0"/>
              </a:spcBef>
              <a:spcAft>
                <a:spcPts val="0"/>
              </a:spcAft>
              <a:buClr>
                <a:srgbClr val="000000"/>
              </a:buClr>
              <a:buSzPts val="1700"/>
              <a:buFont typeface="Arial"/>
              <a:buChar char="•"/>
            </a:pPr>
            <a:endParaRPr lang="en-US" sz="1700" b="0" i="0" u="none" strike="noStrike" cap="none" dirty="0">
              <a:solidFill>
                <a:schemeClr val="dk1"/>
              </a:solidFill>
              <a:latin typeface="Raleway" pitchFamily="2" charset="0"/>
              <a:sym typeface="Arial"/>
            </a:endParaRPr>
          </a:p>
        </p:txBody>
      </p:sp>
      <p:pic>
        <p:nvPicPr>
          <p:cNvPr id="3" name="Picture 2">
            <a:extLst>
              <a:ext uri="{FF2B5EF4-FFF2-40B4-BE49-F238E27FC236}">
                <a16:creationId xmlns:a16="http://schemas.microsoft.com/office/drawing/2014/main" id="{87A9B097-F5EE-1C13-3843-9F60C22F74C3}"/>
              </a:ext>
            </a:extLst>
          </p:cNvPr>
          <p:cNvPicPr>
            <a:picLocks noChangeAspect="1"/>
          </p:cNvPicPr>
          <p:nvPr/>
        </p:nvPicPr>
        <p:blipFill rotWithShape="1">
          <a:blip r:embed="rId3">
            <a:extLst>
              <a:ext uri="{28A0092B-C50C-407E-A947-70E740481C1C}">
                <a14:useLocalDpi xmlns:a14="http://schemas.microsoft.com/office/drawing/2010/main" val="0"/>
              </a:ext>
            </a:extLst>
          </a:blip>
          <a:srcRect t="1" r="71028" b="9758"/>
          <a:stretch/>
        </p:blipFill>
        <p:spPr>
          <a:xfrm>
            <a:off x="357990" y="141643"/>
            <a:ext cx="1333158" cy="268457"/>
          </a:xfrm>
          <a:prstGeom prst="rect">
            <a:avLst/>
          </a:prstGeom>
        </p:spPr>
      </p:pic>
      <p:sp>
        <p:nvSpPr>
          <p:cNvPr id="4" name="Google Shape;101;p8">
            <a:extLst>
              <a:ext uri="{FF2B5EF4-FFF2-40B4-BE49-F238E27FC236}">
                <a16:creationId xmlns:a16="http://schemas.microsoft.com/office/drawing/2014/main" id="{AF37E045-80AE-7411-E2F0-6AFA3C13D2E3}"/>
              </a:ext>
            </a:extLst>
          </p:cNvPr>
          <p:cNvSpPr txBox="1"/>
          <p:nvPr/>
        </p:nvSpPr>
        <p:spPr>
          <a:xfrm>
            <a:off x="257925" y="3746596"/>
            <a:ext cx="3360345" cy="11810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600"/>
              </a:spcAft>
              <a:buClr>
                <a:schemeClr val="dk1"/>
              </a:buClr>
              <a:buSzPts val="4000"/>
              <a:buFont typeface="Calibri"/>
              <a:buNone/>
            </a:pPr>
            <a:r>
              <a:rPr lang="en-US" sz="1200" i="0" u="none" strike="noStrike" cap="none" dirty="0">
                <a:solidFill>
                  <a:schemeClr val="bg1"/>
                </a:solidFill>
                <a:latin typeface="Raleway" pitchFamily="2" charset="0"/>
                <a:sym typeface="Arial"/>
              </a:rPr>
              <a:t>Literature Review</a:t>
            </a:r>
          </a:p>
          <a:p>
            <a:pPr marL="0" marR="0" lvl="0" indent="0" algn="l" rtl="0">
              <a:lnSpc>
                <a:spcPct val="90000"/>
              </a:lnSpc>
              <a:spcBef>
                <a:spcPts val="0"/>
              </a:spcBef>
              <a:spcAft>
                <a:spcPts val="600"/>
              </a:spcAft>
              <a:buClr>
                <a:schemeClr val="dk1"/>
              </a:buClr>
              <a:buSzPts val="4000"/>
              <a:buFont typeface="Calibri"/>
              <a:buNone/>
            </a:pPr>
            <a:endParaRPr lang="en-US" sz="1600" i="0" u="none" strike="noStrike" cap="none" dirty="0">
              <a:solidFill>
                <a:schemeClr val="bg1"/>
              </a:solidFill>
              <a:latin typeface="Raleway" pitchFamily="2" charset="0"/>
              <a:sym typeface="Arial"/>
            </a:endParaRPr>
          </a:p>
          <a:p>
            <a:pPr marL="0" marR="0" lvl="0" indent="0" algn="l" rtl="0">
              <a:lnSpc>
                <a:spcPct val="90000"/>
              </a:lnSpc>
              <a:spcBef>
                <a:spcPts val="0"/>
              </a:spcBef>
              <a:spcAft>
                <a:spcPts val="600"/>
              </a:spcAft>
              <a:buClr>
                <a:schemeClr val="dk1"/>
              </a:buClr>
              <a:buSzPts val="4000"/>
              <a:buFont typeface="Calibri"/>
              <a:buNone/>
            </a:pPr>
            <a:r>
              <a:rPr lang="en-US" sz="1600" b="1" dirty="0">
                <a:solidFill>
                  <a:schemeClr val="bg1"/>
                </a:solidFill>
                <a:latin typeface="Raleway" pitchFamily="2" charset="0"/>
              </a:rPr>
              <a:t>GOAL</a:t>
            </a:r>
          </a:p>
          <a:p>
            <a:pPr>
              <a:lnSpc>
                <a:spcPct val="90000"/>
              </a:lnSpc>
              <a:spcAft>
                <a:spcPts val="600"/>
              </a:spcAft>
              <a:buClr>
                <a:schemeClr val="dk1"/>
              </a:buClr>
              <a:buSzPts val="4000"/>
            </a:pPr>
            <a:r>
              <a:rPr lang="en-US" dirty="0">
                <a:solidFill>
                  <a:schemeClr val="bg1"/>
                </a:solidFill>
                <a:latin typeface="Raleway" pitchFamily="2" charset="0"/>
              </a:rPr>
              <a:t>Predict net energy generation based on the temperature and identify interdependencies for smart cities </a:t>
            </a:r>
          </a:p>
          <a:p>
            <a:pPr>
              <a:lnSpc>
                <a:spcPct val="90000"/>
              </a:lnSpc>
              <a:spcAft>
                <a:spcPts val="600"/>
              </a:spcAft>
              <a:buClr>
                <a:schemeClr val="dk1"/>
              </a:buClr>
              <a:buSzPts val="4000"/>
            </a:pPr>
            <a:endParaRPr lang="en-US" sz="1200" b="1" i="0" u="none" strike="noStrike" cap="none" dirty="0">
              <a:solidFill>
                <a:schemeClr val="bg1"/>
              </a:solidFill>
              <a:latin typeface="Raleway" pitchFamily="2" charset="0"/>
              <a:sym typeface="Arial"/>
            </a:endParaRPr>
          </a:p>
        </p:txBody>
      </p:sp>
      <p:pic>
        <p:nvPicPr>
          <p:cNvPr id="7" name="Picture 6" descr="Light bulb on green grass">
            <a:extLst>
              <a:ext uri="{FF2B5EF4-FFF2-40B4-BE49-F238E27FC236}">
                <a16:creationId xmlns:a16="http://schemas.microsoft.com/office/drawing/2014/main" id="{D73C3928-A671-16BB-2263-00D84A2202DC}"/>
              </a:ext>
            </a:extLst>
          </p:cNvPr>
          <p:cNvPicPr>
            <a:picLocks noChangeAspect="1"/>
          </p:cNvPicPr>
          <p:nvPr/>
        </p:nvPicPr>
        <p:blipFill rotWithShape="1">
          <a:blip r:embed="rId4"/>
          <a:srcRect l="14536" r="2563" b="-4"/>
          <a:stretch/>
        </p:blipFill>
        <p:spPr>
          <a:xfrm>
            <a:off x="5818410" y="461544"/>
            <a:ext cx="4447786" cy="3581401"/>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7"/>
          <p:cNvSpPr/>
          <p:nvPr/>
        </p:nvSpPr>
        <p:spPr>
          <a:xfrm>
            <a:off x="0" y="0"/>
            <a:ext cx="12191999" cy="685736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6" name="Google Shape;146;p27"/>
          <p:cNvSpPr txBox="1"/>
          <p:nvPr/>
        </p:nvSpPr>
        <p:spPr>
          <a:xfrm>
            <a:off x="1083017" y="4984890"/>
            <a:ext cx="3876086" cy="1556907"/>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600"/>
              </a:spcAft>
              <a:buClr>
                <a:schemeClr val="dk1"/>
              </a:buClr>
              <a:buSzPts val="4000"/>
              <a:buFont typeface="Calibri"/>
              <a:buNone/>
            </a:pPr>
            <a:r>
              <a:rPr lang="en-US" sz="3200" b="1" dirty="0">
                <a:solidFill>
                  <a:schemeClr val="dk1"/>
                </a:solidFill>
                <a:latin typeface="Raleway" pitchFamily="2" charset="0"/>
              </a:rPr>
              <a:t>Convolutional Neural Networks (CNN)</a:t>
            </a:r>
            <a:endParaRPr sz="3200" b="0" i="0" u="none" strike="noStrike" cap="none" dirty="0">
              <a:solidFill>
                <a:schemeClr val="dk1"/>
              </a:solidFill>
              <a:latin typeface="Raleway" pitchFamily="2" charset="0"/>
              <a:sym typeface="Arial"/>
            </a:endParaRPr>
          </a:p>
        </p:txBody>
      </p:sp>
      <p:sp>
        <p:nvSpPr>
          <p:cNvPr id="147" name="Google Shape;147;p27"/>
          <p:cNvSpPr/>
          <p:nvPr/>
        </p:nvSpPr>
        <p:spPr>
          <a:xfrm>
            <a:off x="0" y="-1"/>
            <a:ext cx="12192000" cy="1556907"/>
          </a:xfrm>
          <a:prstGeom prst="rect">
            <a:avLst/>
          </a:prstGeom>
          <a:solidFill>
            <a:schemeClr val="bg2">
              <a:lumMod val="40000"/>
              <a:lumOff val="6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8" name="Google Shape;148;p27"/>
          <p:cNvSpPr/>
          <p:nvPr/>
        </p:nvSpPr>
        <p:spPr>
          <a:xfrm>
            <a:off x="517889" y="0"/>
            <a:ext cx="11231745" cy="4588184"/>
          </a:xfrm>
          <a:prstGeom prst="rect">
            <a:avLst/>
          </a:prstGeom>
          <a:solidFill>
            <a:schemeClr val="lt1"/>
          </a:solidFill>
          <a:ln>
            <a:noFill/>
          </a:ln>
          <a:effectLst>
            <a:outerShdw blurRad="139700" dist="127000" dir="5400000" algn="t" rotWithShape="0">
              <a:srgbClr val="000000">
                <a:alpha val="1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9" name="Google Shape;149;p27"/>
          <p:cNvSpPr/>
          <p:nvPr/>
        </p:nvSpPr>
        <p:spPr>
          <a:xfrm rot="5400000" flipH="1">
            <a:off x="4001107" y="5661132"/>
            <a:ext cx="1463040" cy="45719"/>
          </a:xfrm>
          <a:prstGeom prst="rect">
            <a:avLst/>
          </a:prstGeom>
          <a:solidFill>
            <a:schemeClr val="bg2">
              <a:lumMod val="40000"/>
              <a:lumOff val="6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50" name="Google Shape;150;p27"/>
          <p:cNvSpPr txBox="1"/>
          <p:nvPr/>
        </p:nvSpPr>
        <p:spPr>
          <a:xfrm>
            <a:off x="5162719" y="4883544"/>
            <a:ext cx="6586915" cy="1556907"/>
          </a:xfrm>
          <a:prstGeom prst="rect">
            <a:avLst/>
          </a:prstGeom>
          <a:noFill/>
          <a:ln>
            <a:noFill/>
          </a:ln>
        </p:spPr>
        <p:txBody>
          <a:bodyPr spcFirstLastPara="1" wrap="square" lIns="91425" tIns="45700" rIns="91425" bIns="45700" anchor="ctr" anchorCtr="0">
            <a:normAutofit/>
          </a:bodyPr>
          <a:lstStyle/>
          <a:p>
            <a:pPr marL="114300" marR="0" lvl="0" algn="l" rtl="0">
              <a:lnSpc>
                <a:spcPct val="90000"/>
              </a:lnSpc>
              <a:spcBef>
                <a:spcPts val="0"/>
              </a:spcBef>
              <a:spcAft>
                <a:spcPts val="0"/>
              </a:spcAft>
              <a:buClr>
                <a:schemeClr val="dk1"/>
              </a:buClr>
              <a:buSzPts val="1800"/>
            </a:pPr>
            <a:r>
              <a:rPr lang="en-US" sz="1600" b="0" i="0" u="none" strike="noStrike" cap="none" dirty="0">
                <a:solidFill>
                  <a:schemeClr val="dk1"/>
                </a:solidFill>
                <a:latin typeface="Raleway" pitchFamily="2" charset="0"/>
                <a:sym typeface="Arial"/>
              </a:rPr>
              <a:t>Deep Learning algorithm that:</a:t>
            </a:r>
          </a:p>
          <a:p>
            <a:pPr marL="457200" marR="0" lvl="0" indent="-342900" algn="l" rtl="0">
              <a:lnSpc>
                <a:spcPct val="90000"/>
              </a:lnSpc>
              <a:spcBef>
                <a:spcPts val="0"/>
              </a:spcBef>
              <a:spcAft>
                <a:spcPts val="0"/>
              </a:spcAft>
              <a:buClr>
                <a:schemeClr val="dk1"/>
              </a:buClr>
              <a:buSzPts val="1800"/>
              <a:buFont typeface="Arial"/>
              <a:buChar char="●"/>
            </a:pPr>
            <a:r>
              <a:rPr lang="en-US" sz="1600" b="0" i="0" u="none" strike="noStrike" cap="none" dirty="0">
                <a:solidFill>
                  <a:schemeClr val="dk1"/>
                </a:solidFill>
                <a:latin typeface="Raleway" pitchFamily="2" charset="0"/>
                <a:sym typeface="Arial"/>
              </a:rPr>
              <a:t>takes in an input image</a:t>
            </a:r>
          </a:p>
          <a:p>
            <a:pPr marL="457200" marR="0" lvl="0" indent="-342900" algn="l" rtl="0">
              <a:lnSpc>
                <a:spcPct val="90000"/>
              </a:lnSpc>
              <a:spcBef>
                <a:spcPts val="0"/>
              </a:spcBef>
              <a:spcAft>
                <a:spcPts val="0"/>
              </a:spcAft>
              <a:buClr>
                <a:schemeClr val="dk1"/>
              </a:buClr>
              <a:buSzPts val="1800"/>
              <a:buFont typeface="Arial"/>
              <a:buChar char="●"/>
            </a:pPr>
            <a:r>
              <a:rPr lang="en-US" sz="1600" b="0" i="0" u="none" strike="noStrike" cap="none" dirty="0">
                <a:solidFill>
                  <a:schemeClr val="dk1"/>
                </a:solidFill>
                <a:latin typeface="Raleway" pitchFamily="2" charset="0"/>
                <a:sym typeface="Arial"/>
              </a:rPr>
              <a:t>assign importance (learnable weights and biases) to objects in the image</a:t>
            </a:r>
          </a:p>
          <a:p>
            <a:pPr marL="457200" marR="0" lvl="0" indent="-342900" algn="l" rtl="0">
              <a:lnSpc>
                <a:spcPct val="90000"/>
              </a:lnSpc>
              <a:spcBef>
                <a:spcPts val="0"/>
              </a:spcBef>
              <a:spcAft>
                <a:spcPts val="0"/>
              </a:spcAft>
              <a:buClr>
                <a:schemeClr val="dk1"/>
              </a:buClr>
              <a:buSzPts val="1800"/>
              <a:buFont typeface="Arial"/>
              <a:buChar char="●"/>
            </a:pPr>
            <a:r>
              <a:rPr lang="en-US" sz="1600" b="0" i="0" u="none" strike="noStrike" cap="none" dirty="0">
                <a:solidFill>
                  <a:schemeClr val="dk1"/>
                </a:solidFill>
                <a:latin typeface="Raleway" pitchFamily="2" charset="0"/>
                <a:sym typeface="Arial"/>
              </a:rPr>
              <a:t>Identify features and predict them</a:t>
            </a:r>
          </a:p>
          <a:p>
            <a:pPr marL="114300" marR="0" lvl="0" algn="l" rtl="0">
              <a:lnSpc>
                <a:spcPct val="90000"/>
              </a:lnSpc>
              <a:spcBef>
                <a:spcPts val="0"/>
              </a:spcBef>
              <a:spcAft>
                <a:spcPts val="0"/>
              </a:spcAft>
              <a:buClr>
                <a:schemeClr val="dk1"/>
              </a:buClr>
              <a:buSzPts val="1800"/>
            </a:pPr>
            <a:r>
              <a:rPr lang="en-US" sz="1600" b="0" i="0" u="none" strike="noStrike" cap="none" dirty="0">
                <a:solidFill>
                  <a:schemeClr val="dk1"/>
                </a:solidFill>
                <a:latin typeface="Raleway" pitchFamily="2" charset="0"/>
                <a:sym typeface="Arial"/>
              </a:rPr>
              <a:t>CNN is used for image processing in object recognition </a:t>
            </a:r>
          </a:p>
        </p:txBody>
      </p:sp>
      <p:pic>
        <p:nvPicPr>
          <p:cNvPr id="2" name="Picture 1">
            <a:extLst>
              <a:ext uri="{FF2B5EF4-FFF2-40B4-BE49-F238E27FC236}">
                <a16:creationId xmlns:a16="http://schemas.microsoft.com/office/drawing/2014/main" id="{4D836354-6EF2-B228-3A44-165158CCC039}"/>
              </a:ext>
            </a:extLst>
          </p:cNvPr>
          <p:cNvPicPr>
            <a:picLocks noChangeAspect="1"/>
          </p:cNvPicPr>
          <p:nvPr/>
        </p:nvPicPr>
        <p:blipFill rotWithShape="1">
          <a:blip r:embed="rId3">
            <a:extLst>
              <a:ext uri="{28A0092B-C50C-407E-A947-70E740481C1C}">
                <a14:useLocalDpi xmlns:a14="http://schemas.microsoft.com/office/drawing/2010/main" val="0"/>
              </a:ext>
            </a:extLst>
          </a:blip>
          <a:srcRect t="1" r="71028" b="9758"/>
          <a:stretch/>
        </p:blipFill>
        <p:spPr>
          <a:xfrm>
            <a:off x="161345" y="6459134"/>
            <a:ext cx="1333158" cy="268457"/>
          </a:xfrm>
          <a:prstGeom prst="rect">
            <a:avLst/>
          </a:prstGeom>
        </p:spPr>
      </p:pic>
      <p:pic>
        <p:nvPicPr>
          <p:cNvPr id="3" name="Picture 2" descr="A diagram of a diagram of a variety of cubes&#10;&#10;Description automatically generated">
            <a:extLst>
              <a:ext uri="{FF2B5EF4-FFF2-40B4-BE49-F238E27FC236}">
                <a16:creationId xmlns:a16="http://schemas.microsoft.com/office/drawing/2014/main" id="{9C124E25-FC1E-9C8D-3B5C-92843A2FEDC5}"/>
              </a:ext>
            </a:extLst>
          </p:cNvPr>
          <p:cNvPicPr>
            <a:picLocks noChangeAspect="1"/>
          </p:cNvPicPr>
          <p:nvPr/>
        </p:nvPicPr>
        <p:blipFill>
          <a:blip r:embed="rId4"/>
          <a:stretch>
            <a:fillRect/>
          </a:stretch>
        </p:blipFill>
        <p:spPr>
          <a:xfrm>
            <a:off x="601844" y="1187165"/>
            <a:ext cx="6659880" cy="2447505"/>
          </a:xfrm>
          <a:prstGeom prst="rect">
            <a:avLst/>
          </a:prstGeom>
          <a:noFill/>
        </p:spPr>
      </p:pic>
      <p:pic>
        <p:nvPicPr>
          <p:cNvPr id="4" name="Picture 3">
            <a:extLst>
              <a:ext uri="{FF2B5EF4-FFF2-40B4-BE49-F238E27FC236}">
                <a16:creationId xmlns:a16="http://schemas.microsoft.com/office/drawing/2014/main" id="{D41FB98C-BFBB-B5DC-6D2A-EFA397AF9845}"/>
              </a:ext>
            </a:extLst>
          </p:cNvPr>
          <p:cNvPicPr>
            <a:picLocks noChangeAspect="1"/>
          </p:cNvPicPr>
          <p:nvPr/>
        </p:nvPicPr>
        <p:blipFill>
          <a:blip r:embed="rId5"/>
          <a:stretch>
            <a:fillRect/>
          </a:stretch>
        </p:blipFill>
        <p:spPr>
          <a:xfrm>
            <a:off x="7535841" y="778580"/>
            <a:ext cx="3855720" cy="303102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2" name="Google Shape;147;p27">
            <a:extLst>
              <a:ext uri="{FF2B5EF4-FFF2-40B4-BE49-F238E27FC236}">
                <a16:creationId xmlns:a16="http://schemas.microsoft.com/office/drawing/2014/main" id="{E026814E-85DD-D523-643C-4D0C0D042A8D}"/>
              </a:ext>
            </a:extLst>
          </p:cNvPr>
          <p:cNvSpPr/>
          <p:nvPr/>
        </p:nvSpPr>
        <p:spPr>
          <a:xfrm>
            <a:off x="0" y="-1"/>
            <a:ext cx="12192000" cy="1556907"/>
          </a:xfrm>
          <a:prstGeom prst="rect">
            <a:avLst/>
          </a:prstGeom>
          <a:solidFill>
            <a:schemeClr val="bg2">
              <a:lumMod val="40000"/>
              <a:lumOff val="6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3" name="Picture 2">
            <a:extLst>
              <a:ext uri="{FF2B5EF4-FFF2-40B4-BE49-F238E27FC236}">
                <a16:creationId xmlns:a16="http://schemas.microsoft.com/office/drawing/2014/main" id="{5D623235-52D2-22AA-6D81-E293BA6789E1}"/>
              </a:ext>
            </a:extLst>
          </p:cNvPr>
          <p:cNvPicPr>
            <a:picLocks noChangeAspect="1"/>
          </p:cNvPicPr>
          <p:nvPr/>
        </p:nvPicPr>
        <p:blipFill rotWithShape="1">
          <a:blip r:embed="rId3">
            <a:extLst>
              <a:ext uri="{28A0092B-C50C-407E-A947-70E740481C1C}">
                <a14:useLocalDpi xmlns:a14="http://schemas.microsoft.com/office/drawing/2010/main" val="0"/>
              </a:ext>
            </a:extLst>
          </a:blip>
          <a:srcRect t="1" r="71028" b="9758"/>
          <a:stretch/>
        </p:blipFill>
        <p:spPr>
          <a:xfrm rot="16200000">
            <a:off x="-401390" y="644222"/>
            <a:ext cx="1333158" cy="268457"/>
          </a:xfrm>
          <a:prstGeom prst="rect">
            <a:avLst/>
          </a:prstGeom>
        </p:spPr>
      </p:pic>
      <p:sp>
        <p:nvSpPr>
          <p:cNvPr id="188" name="Google Shape;188;p30"/>
          <p:cNvSpPr txBox="1">
            <a:spLocks noGrp="1"/>
          </p:cNvSpPr>
          <p:nvPr>
            <p:ph type="ctrTitle"/>
          </p:nvPr>
        </p:nvSpPr>
        <p:spPr>
          <a:xfrm>
            <a:off x="529400" y="250441"/>
            <a:ext cx="9967452" cy="129021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6000"/>
              <a:buNone/>
            </a:pPr>
            <a:r>
              <a:rPr lang="en-US" sz="3600" dirty="0">
                <a:solidFill>
                  <a:schemeClr val="bg1"/>
                </a:solidFill>
                <a:latin typeface="Raleway" pitchFamily="2" charset="0"/>
                <a:ea typeface="Arial"/>
                <a:cs typeface="Arial"/>
                <a:sym typeface="Arial"/>
              </a:rPr>
              <a:t>Long-Short Term Memory (LSTM)</a:t>
            </a:r>
            <a:endParaRPr sz="3600" dirty="0">
              <a:solidFill>
                <a:schemeClr val="bg1"/>
              </a:solidFill>
              <a:latin typeface="Raleway" pitchFamily="2" charset="0"/>
              <a:ea typeface="Arial"/>
              <a:cs typeface="Arial"/>
              <a:sym typeface="Arial"/>
            </a:endParaRPr>
          </a:p>
        </p:txBody>
      </p:sp>
      <p:pic>
        <p:nvPicPr>
          <p:cNvPr id="4" name="Picture 3">
            <a:extLst>
              <a:ext uri="{FF2B5EF4-FFF2-40B4-BE49-F238E27FC236}">
                <a16:creationId xmlns:a16="http://schemas.microsoft.com/office/drawing/2014/main" id="{79C89F8E-9BD2-A66E-8108-64EA483AD1CC}"/>
              </a:ext>
            </a:extLst>
          </p:cNvPr>
          <p:cNvPicPr>
            <a:picLocks noChangeAspect="1"/>
          </p:cNvPicPr>
          <p:nvPr/>
        </p:nvPicPr>
        <p:blipFill>
          <a:blip r:embed="rId4"/>
          <a:stretch>
            <a:fillRect/>
          </a:stretch>
        </p:blipFill>
        <p:spPr>
          <a:xfrm>
            <a:off x="1855104" y="4181085"/>
            <a:ext cx="2476846" cy="695422"/>
          </a:xfrm>
          <a:prstGeom prst="rect">
            <a:avLst/>
          </a:prstGeom>
        </p:spPr>
      </p:pic>
      <p:pic>
        <p:nvPicPr>
          <p:cNvPr id="5" name="Picture 4">
            <a:extLst>
              <a:ext uri="{FF2B5EF4-FFF2-40B4-BE49-F238E27FC236}">
                <a16:creationId xmlns:a16="http://schemas.microsoft.com/office/drawing/2014/main" id="{97581456-3A31-15B1-1B3B-C577BDF0B243}"/>
              </a:ext>
            </a:extLst>
          </p:cNvPr>
          <p:cNvPicPr>
            <a:picLocks noChangeAspect="1"/>
          </p:cNvPicPr>
          <p:nvPr/>
        </p:nvPicPr>
        <p:blipFill>
          <a:blip r:embed="rId5"/>
          <a:stretch>
            <a:fillRect/>
          </a:stretch>
        </p:blipFill>
        <p:spPr>
          <a:xfrm>
            <a:off x="1855104" y="5031100"/>
            <a:ext cx="2238687" cy="666843"/>
          </a:xfrm>
          <a:prstGeom prst="rect">
            <a:avLst/>
          </a:prstGeom>
        </p:spPr>
      </p:pic>
      <p:pic>
        <p:nvPicPr>
          <p:cNvPr id="6" name="Picture 5">
            <a:extLst>
              <a:ext uri="{FF2B5EF4-FFF2-40B4-BE49-F238E27FC236}">
                <a16:creationId xmlns:a16="http://schemas.microsoft.com/office/drawing/2014/main" id="{912EF6D5-FC93-6425-089C-03136C6DAE48}"/>
              </a:ext>
            </a:extLst>
          </p:cNvPr>
          <p:cNvPicPr>
            <a:picLocks noChangeAspect="1"/>
          </p:cNvPicPr>
          <p:nvPr/>
        </p:nvPicPr>
        <p:blipFill>
          <a:blip r:embed="rId6"/>
          <a:stretch>
            <a:fillRect/>
          </a:stretch>
        </p:blipFill>
        <p:spPr>
          <a:xfrm>
            <a:off x="1855104" y="3486195"/>
            <a:ext cx="1943371" cy="581106"/>
          </a:xfrm>
          <a:prstGeom prst="rect">
            <a:avLst/>
          </a:prstGeom>
        </p:spPr>
      </p:pic>
      <p:pic>
        <p:nvPicPr>
          <p:cNvPr id="7" name="Picture 6">
            <a:extLst>
              <a:ext uri="{FF2B5EF4-FFF2-40B4-BE49-F238E27FC236}">
                <a16:creationId xmlns:a16="http://schemas.microsoft.com/office/drawing/2014/main" id="{BEF95B61-5C70-7C22-4358-0C46D610F828}"/>
              </a:ext>
            </a:extLst>
          </p:cNvPr>
          <p:cNvPicPr>
            <a:picLocks noChangeAspect="1"/>
          </p:cNvPicPr>
          <p:nvPr/>
        </p:nvPicPr>
        <p:blipFill>
          <a:blip r:embed="rId7"/>
          <a:stretch>
            <a:fillRect/>
          </a:stretch>
        </p:blipFill>
        <p:spPr>
          <a:xfrm>
            <a:off x="6317979" y="3108771"/>
            <a:ext cx="4892883" cy="2860804"/>
          </a:xfrm>
          <a:prstGeom prst="rect">
            <a:avLst/>
          </a:prstGeom>
        </p:spPr>
      </p:pic>
      <p:sp>
        <p:nvSpPr>
          <p:cNvPr id="8" name="Google Shape;161;g296483ff299_0_15">
            <a:extLst>
              <a:ext uri="{FF2B5EF4-FFF2-40B4-BE49-F238E27FC236}">
                <a16:creationId xmlns:a16="http://schemas.microsoft.com/office/drawing/2014/main" id="{5EE00F0F-F89B-A508-5E83-497B0310E450}"/>
              </a:ext>
            </a:extLst>
          </p:cNvPr>
          <p:cNvSpPr txBox="1"/>
          <p:nvPr/>
        </p:nvSpPr>
        <p:spPr>
          <a:xfrm>
            <a:off x="399418" y="1874977"/>
            <a:ext cx="10981596" cy="91572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800" b="0" i="0" u="none" strike="noStrike" cap="none" dirty="0">
                <a:solidFill>
                  <a:schemeClr val="tx1"/>
                </a:solidFill>
                <a:latin typeface="Raleway" pitchFamily="2" charset="0"/>
                <a:ea typeface="Calibri"/>
                <a:cs typeface="Calibri"/>
                <a:sym typeface="Calibri"/>
              </a:rPr>
              <a:t>Memory cell for storing Long-term information and gates (forget, input, and output)</a:t>
            </a:r>
          </a:p>
          <a:p>
            <a:pPr marL="0" marR="0" lvl="0" indent="0" algn="l" rtl="0">
              <a:lnSpc>
                <a:spcPct val="100000"/>
              </a:lnSpc>
              <a:spcBef>
                <a:spcPts val="0"/>
              </a:spcBef>
              <a:spcAft>
                <a:spcPts val="0"/>
              </a:spcAft>
              <a:buClr>
                <a:srgbClr val="000000"/>
              </a:buClr>
              <a:buSzPts val="1400"/>
              <a:buFont typeface="Arial"/>
              <a:buNone/>
            </a:pPr>
            <a:endParaRPr lang="en-US" sz="1800" b="0" i="0" u="none" strike="noStrike" cap="none" dirty="0">
              <a:solidFill>
                <a:schemeClr val="tx1"/>
              </a:solidFill>
              <a:latin typeface="Raleway" pitchFamily="2" charset="0"/>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n-US" sz="1800" b="0" i="0" u="none" strike="noStrike" cap="none" dirty="0">
                <a:solidFill>
                  <a:schemeClr val="tx1"/>
                </a:solidFill>
                <a:latin typeface="Raleway" pitchFamily="2" charset="0"/>
                <a:ea typeface="Calibri"/>
                <a:cs typeface="Calibri"/>
                <a:sym typeface="Calibri"/>
              </a:rPr>
              <a:t>Forecasting, analysis in time series and sequential data tasks (language processing, speech recognition, </a:t>
            </a:r>
            <a:r>
              <a:rPr lang="en-US" sz="1800" b="0" i="0" u="none" strike="noStrike" cap="none" dirty="0" err="1">
                <a:solidFill>
                  <a:schemeClr val="tx1"/>
                </a:solidFill>
                <a:latin typeface="Raleway" pitchFamily="2" charset="0"/>
                <a:ea typeface="Calibri"/>
                <a:cs typeface="Calibri"/>
                <a:sym typeface="Calibri"/>
              </a:rPr>
              <a:t>etc</a:t>
            </a:r>
            <a:r>
              <a:rPr lang="en-US" sz="1800" b="0" i="0" u="none" strike="noStrike" cap="none" dirty="0">
                <a:solidFill>
                  <a:schemeClr val="tx1"/>
                </a:solidFill>
                <a:latin typeface="Raleway" pitchFamily="2" charset="0"/>
                <a:ea typeface="Calibri"/>
                <a:cs typeface="Calibri"/>
                <a:sym typeface="Calibri"/>
              </a:rPr>
              <a:t>)</a:t>
            </a:r>
          </a:p>
          <a:p>
            <a:pPr marL="0" marR="0" lvl="0" indent="0" algn="l" rtl="0">
              <a:lnSpc>
                <a:spcPct val="100000"/>
              </a:lnSpc>
              <a:spcBef>
                <a:spcPts val="0"/>
              </a:spcBef>
              <a:spcAft>
                <a:spcPts val="0"/>
              </a:spcAft>
              <a:buClr>
                <a:srgbClr val="000000"/>
              </a:buClr>
              <a:buSzPts val="1400"/>
              <a:buFont typeface="Arial"/>
              <a:buNone/>
            </a:pPr>
            <a:endParaRPr lang="en-US" sz="1800" b="0" i="0" u="none" strike="noStrike" cap="none" dirty="0">
              <a:solidFill>
                <a:schemeClr val="tx1"/>
              </a:solidFill>
              <a:latin typeface="Raleway" pitchFamily="2" charset="0"/>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lang="en-US" sz="1800" b="0" i="0" u="none" strike="noStrike" cap="none" dirty="0">
              <a:solidFill>
                <a:schemeClr val="tx1"/>
              </a:solidFill>
              <a:latin typeface="Raleway" pitchFamily="2" charset="0"/>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2" name="Google Shape;147;p27">
            <a:extLst>
              <a:ext uri="{FF2B5EF4-FFF2-40B4-BE49-F238E27FC236}">
                <a16:creationId xmlns:a16="http://schemas.microsoft.com/office/drawing/2014/main" id="{E026814E-85DD-D523-643C-4D0C0D042A8D}"/>
              </a:ext>
            </a:extLst>
          </p:cNvPr>
          <p:cNvSpPr/>
          <p:nvPr/>
        </p:nvSpPr>
        <p:spPr>
          <a:xfrm>
            <a:off x="0" y="-1"/>
            <a:ext cx="12192000" cy="1556907"/>
          </a:xfrm>
          <a:prstGeom prst="rect">
            <a:avLst/>
          </a:prstGeom>
          <a:solidFill>
            <a:schemeClr val="bg2">
              <a:lumMod val="40000"/>
              <a:lumOff val="6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3" name="Picture 2">
            <a:extLst>
              <a:ext uri="{FF2B5EF4-FFF2-40B4-BE49-F238E27FC236}">
                <a16:creationId xmlns:a16="http://schemas.microsoft.com/office/drawing/2014/main" id="{5D623235-52D2-22AA-6D81-E293BA6789E1}"/>
              </a:ext>
            </a:extLst>
          </p:cNvPr>
          <p:cNvPicPr>
            <a:picLocks noChangeAspect="1"/>
          </p:cNvPicPr>
          <p:nvPr/>
        </p:nvPicPr>
        <p:blipFill rotWithShape="1">
          <a:blip r:embed="rId3">
            <a:extLst>
              <a:ext uri="{28A0092B-C50C-407E-A947-70E740481C1C}">
                <a14:useLocalDpi xmlns:a14="http://schemas.microsoft.com/office/drawing/2010/main" val="0"/>
              </a:ext>
            </a:extLst>
          </a:blip>
          <a:srcRect t="1" r="71028" b="9758"/>
          <a:stretch/>
        </p:blipFill>
        <p:spPr>
          <a:xfrm rot="16200000">
            <a:off x="-401390" y="644222"/>
            <a:ext cx="1333158" cy="268457"/>
          </a:xfrm>
          <a:prstGeom prst="rect">
            <a:avLst/>
          </a:prstGeom>
        </p:spPr>
      </p:pic>
      <p:sp>
        <p:nvSpPr>
          <p:cNvPr id="188" name="Google Shape;188;p30"/>
          <p:cNvSpPr txBox="1">
            <a:spLocks noGrp="1"/>
          </p:cNvSpPr>
          <p:nvPr>
            <p:ph type="ctrTitle"/>
          </p:nvPr>
        </p:nvSpPr>
        <p:spPr>
          <a:xfrm>
            <a:off x="529400" y="250441"/>
            <a:ext cx="9967452" cy="129021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6000"/>
              <a:buNone/>
            </a:pPr>
            <a:r>
              <a:rPr lang="en-US" sz="3600" dirty="0">
                <a:solidFill>
                  <a:schemeClr val="bg1"/>
                </a:solidFill>
                <a:latin typeface="Raleway" pitchFamily="2" charset="0"/>
                <a:ea typeface="Arial"/>
                <a:cs typeface="Arial"/>
                <a:sym typeface="Arial"/>
              </a:rPr>
              <a:t>CNN-LSTM TO PREDICT NET ENERGY GENERATION FORECASTING</a:t>
            </a:r>
          </a:p>
        </p:txBody>
      </p:sp>
      <p:sp>
        <p:nvSpPr>
          <p:cNvPr id="8" name="Google Shape;161;g296483ff299_0_15">
            <a:extLst>
              <a:ext uri="{FF2B5EF4-FFF2-40B4-BE49-F238E27FC236}">
                <a16:creationId xmlns:a16="http://schemas.microsoft.com/office/drawing/2014/main" id="{5EE00F0F-F89B-A508-5E83-497B0310E450}"/>
              </a:ext>
            </a:extLst>
          </p:cNvPr>
          <p:cNvSpPr txBox="1"/>
          <p:nvPr/>
        </p:nvSpPr>
        <p:spPr>
          <a:xfrm>
            <a:off x="399418" y="1874977"/>
            <a:ext cx="10981596" cy="112948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600" b="0" i="0" u="none" strike="noStrike" cap="none" dirty="0">
                <a:solidFill>
                  <a:schemeClr val="tx1"/>
                </a:solidFill>
                <a:latin typeface="Raleway" pitchFamily="2" charset="0"/>
                <a:ea typeface="Calibri"/>
                <a:cs typeface="Calibri"/>
                <a:sym typeface="Calibri"/>
              </a:rPr>
              <a:t>CNN: categorize weather conditions:</a:t>
            </a:r>
          </a:p>
          <a:p>
            <a:pPr marL="0" marR="0" lvl="0" indent="0" algn="l" rtl="0">
              <a:lnSpc>
                <a:spcPct val="100000"/>
              </a:lnSpc>
              <a:spcBef>
                <a:spcPts val="0"/>
              </a:spcBef>
              <a:spcAft>
                <a:spcPts val="0"/>
              </a:spcAft>
              <a:buClr>
                <a:srgbClr val="000000"/>
              </a:buClr>
              <a:buSzPts val="1400"/>
              <a:buFont typeface="Arial"/>
              <a:buNone/>
            </a:pPr>
            <a:r>
              <a:rPr lang="en-US" sz="1600" b="0" i="0" u="none" strike="noStrike" cap="none" dirty="0">
                <a:solidFill>
                  <a:schemeClr val="tx1"/>
                </a:solidFill>
                <a:latin typeface="Raleway" pitchFamily="2" charset="0"/>
                <a:ea typeface="Calibri"/>
                <a:cs typeface="Calibri"/>
                <a:sym typeface="Calibri"/>
              </a:rPr>
              <a:t>	3 layers to analyze the data, then amplify its features</a:t>
            </a:r>
          </a:p>
          <a:p>
            <a:pPr marL="0" marR="0" lvl="0" indent="0" algn="l" rtl="0">
              <a:lnSpc>
                <a:spcPct val="100000"/>
              </a:lnSpc>
              <a:spcBef>
                <a:spcPts val="0"/>
              </a:spcBef>
              <a:spcAft>
                <a:spcPts val="0"/>
              </a:spcAft>
              <a:buClr>
                <a:srgbClr val="000000"/>
              </a:buClr>
              <a:buSzPts val="1400"/>
              <a:buFont typeface="Arial"/>
              <a:buNone/>
            </a:pPr>
            <a:r>
              <a:rPr lang="en-US" sz="1600" b="0" i="0" u="none" strike="noStrike" cap="none" dirty="0">
                <a:solidFill>
                  <a:schemeClr val="tx1"/>
                </a:solidFill>
                <a:latin typeface="Raleway" pitchFamily="2" charset="0"/>
                <a:ea typeface="Calibri"/>
                <a:cs typeface="Calibri"/>
                <a:sym typeface="Calibri"/>
              </a:rPr>
              <a:t>LSTM: learn solar power generation:</a:t>
            </a:r>
          </a:p>
          <a:p>
            <a:pPr marL="0" marR="0" lvl="0" indent="0" algn="l" rtl="0">
              <a:lnSpc>
                <a:spcPct val="100000"/>
              </a:lnSpc>
              <a:spcBef>
                <a:spcPts val="0"/>
              </a:spcBef>
              <a:spcAft>
                <a:spcPts val="0"/>
              </a:spcAft>
              <a:buClr>
                <a:srgbClr val="000000"/>
              </a:buClr>
              <a:buSzPts val="1400"/>
              <a:buFont typeface="Arial"/>
              <a:buNone/>
            </a:pPr>
            <a:r>
              <a:rPr lang="en-US" sz="1600" b="0" i="0" u="none" strike="noStrike" cap="none" dirty="0">
                <a:solidFill>
                  <a:schemeClr val="tx1"/>
                </a:solidFill>
                <a:latin typeface="Raleway" pitchFamily="2" charset="0"/>
                <a:ea typeface="Calibri"/>
                <a:cs typeface="Calibri"/>
                <a:sym typeface="Calibri"/>
              </a:rPr>
              <a:t>	3 layers, uses learned weights to make complex decisions based on the extracted features</a:t>
            </a:r>
          </a:p>
        </p:txBody>
      </p:sp>
      <p:pic>
        <p:nvPicPr>
          <p:cNvPr id="9" name="Picture 8">
            <a:extLst>
              <a:ext uri="{FF2B5EF4-FFF2-40B4-BE49-F238E27FC236}">
                <a16:creationId xmlns:a16="http://schemas.microsoft.com/office/drawing/2014/main" id="{7D236041-1A40-F16B-4386-51C4CF7EC69B}"/>
              </a:ext>
            </a:extLst>
          </p:cNvPr>
          <p:cNvPicPr>
            <a:picLocks noChangeAspect="1"/>
          </p:cNvPicPr>
          <p:nvPr/>
        </p:nvPicPr>
        <p:blipFill>
          <a:blip r:embed="rId4"/>
          <a:stretch>
            <a:fillRect/>
          </a:stretch>
        </p:blipFill>
        <p:spPr>
          <a:xfrm>
            <a:off x="2335848" y="3004457"/>
            <a:ext cx="7520303" cy="3627807"/>
          </a:xfrm>
          <a:prstGeom prst="rect">
            <a:avLst/>
          </a:prstGeom>
        </p:spPr>
      </p:pic>
    </p:spTree>
    <p:extLst>
      <p:ext uri="{BB962C8B-B14F-4D97-AF65-F5344CB8AC3E}">
        <p14:creationId xmlns:p14="http://schemas.microsoft.com/office/powerpoint/2010/main" val="2888133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8"/>
        <p:cNvGrpSpPr/>
        <p:nvPr/>
      </p:nvGrpSpPr>
      <p:grpSpPr>
        <a:xfrm>
          <a:off x="0" y="0"/>
          <a:ext cx="0" cy="0"/>
          <a:chOff x="0" y="0"/>
          <a:chExt cx="0" cy="0"/>
        </a:xfrm>
      </p:grpSpPr>
      <p:sp>
        <p:nvSpPr>
          <p:cNvPr id="2" name="Rectangle 1">
            <a:extLst>
              <a:ext uri="{FF2B5EF4-FFF2-40B4-BE49-F238E27FC236}">
                <a16:creationId xmlns:a16="http://schemas.microsoft.com/office/drawing/2014/main" id="{3D3CC9EC-2ACF-0618-1E9F-59484B9698AD}"/>
              </a:ext>
            </a:extLst>
          </p:cNvPr>
          <p:cNvSpPr/>
          <p:nvPr/>
        </p:nvSpPr>
        <p:spPr>
          <a:xfrm>
            <a:off x="0" y="0"/>
            <a:ext cx="4149699" cy="6858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latin typeface="Raleway" pitchFamily="2" charset="0"/>
            </a:endParaRPr>
          </a:p>
        </p:txBody>
      </p:sp>
      <p:pic>
        <p:nvPicPr>
          <p:cNvPr id="3" name="Picture 2">
            <a:extLst>
              <a:ext uri="{FF2B5EF4-FFF2-40B4-BE49-F238E27FC236}">
                <a16:creationId xmlns:a16="http://schemas.microsoft.com/office/drawing/2014/main" id="{A84CA98A-B46F-8278-D06C-82C0D66640D9}"/>
              </a:ext>
            </a:extLst>
          </p:cNvPr>
          <p:cNvPicPr>
            <a:picLocks noChangeAspect="1"/>
          </p:cNvPicPr>
          <p:nvPr/>
        </p:nvPicPr>
        <p:blipFill rotWithShape="1">
          <a:blip r:embed="rId3">
            <a:extLst>
              <a:ext uri="{28A0092B-C50C-407E-A947-70E740481C1C}">
                <a14:useLocalDpi xmlns:a14="http://schemas.microsoft.com/office/drawing/2010/main" val="0"/>
              </a:ext>
            </a:extLst>
          </a:blip>
          <a:srcRect t="1" r="71028" b="9758"/>
          <a:stretch/>
        </p:blipFill>
        <p:spPr>
          <a:xfrm>
            <a:off x="357990" y="141643"/>
            <a:ext cx="1333158" cy="268457"/>
          </a:xfrm>
          <a:prstGeom prst="rect">
            <a:avLst/>
          </a:prstGeom>
        </p:spPr>
      </p:pic>
      <p:sp>
        <p:nvSpPr>
          <p:cNvPr id="214" name="Google Shape;214;p12"/>
          <p:cNvSpPr/>
          <p:nvPr/>
        </p:nvSpPr>
        <p:spPr>
          <a:xfrm>
            <a:off x="640079" y="613954"/>
            <a:ext cx="10907487" cy="1894116"/>
          </a:xfrm>
          <a:prstGeom prst="rect">
            <a:avLst/>
          </a:prstGeom>
          <a:solidFill>
            <a:schemeClr val="lt1"/>
          </a:solidFill>
          <a:ln>
            <a:noFill/>
          </a:ln>
          <a:effectLst>
            <a:outerShdw blurRad="139700" dist="127000" dir="5400000" algn="t" rotWithShape="0">
              <a:srgbClr val="000000">
                <a:alpha val="1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5" name="Google Shape;215;p12"/>
          <p:cNvSpPr txBox="1">
            <a:spLocks noGrp="1"/>
          </p:cNvSpPr>
          <p:nvPr>
            <p:ph type="ctrTitle"/>
          </p:nvPr>
        </p:nvSpPr>
        <p:spPr>
          <a:xfrm>
            <a:off x="1043631" y="809898"/>
            <a:ext cx="9942716" cy="155448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6000"/>
              <a:buNone/>
            </a:pPr>
            <a:r>
              <a:rPr lang="en-US" sz="4800" b="1" dirty="0">
                <a:latin typeface="Raleway" pitchFamily="2" charset="0"/>
                <a:ea typeface="Arial"/>
                <a:cs typeface="Arial"/>
                <a:sym typeface="Arial"/>
              </a:rPr>
              <a:t>References </a:t>
            </a:r>
            <a:endParaRPr sz="4800" dirty="0">
              <a:latin typeface="Raleway" pitchFamily="2" charset="0"/>
              <a:ea typeface="Arial"/>
              <a:cs typeface="Arial"/>
              <a:sym typeface="Arial"/>
            </a:endParaRPr>
          </a:p>
        </p:txBody>
      </p:sp>
      <p:sp>
        <p:nvSpPr>
          <p:cNvPr id="216" name="Google Shape;216;p12"/>
          <p:cNvSpPr txBox="1"/>
          <p:nvPr/>
        </p:nvSpPr>
        <p:spPr>
          <a:xfrm>
            <a:off x="1045028" y="3017522"/>
            <a:ext cx="9941319" cy="3124658"/>
          </a:xfrm>
          <a:prstGeom prst="rect">
            <a:avLst/>
          </a:prstGeom>
          <a:noFill/>
          <a:ln>
            <a:noFill/>
          </a:ln>
        </p:spPr>
        <p:txBody>
          <a:bodyPr spcFirstLastPara="1" wrap="square" lIns="91425" tIns="45700" rIns="91425" bIns="45700" anchor="ctr" anchorCtr="0">
            <a:normAutofit fontScale="32500" lnSpcReduction="20000"/>
          </a:bodyPr>
          <a:lstStyle/>
          <a:p>
            <a:r>
              <a:rPr lang="es-CO" sz="6600" dirty="0"/>
              <a:t>S. </a:t>
            </a:r>
            <a:r>
              <a:rPr lang="es-CO" sz="6600" dirty="0" err="1"/>
              <a:t>Shrestha</a:t>
            </a:r>
            <a:r>
              <a:rPr lang="es-CO" sz="6600" dirty="0"/>
              <a:t>, B. Buckley, A. S. </a:t>
            </a:r>
            <a:r>
              <a:rPr lang="es-CO" sz="6600" dirty="0" err="1"/>
              <a:t>Varde</a:t>
            </a:r>
            <a:r>
              <a:rPr lang="es-CO" sz="6600" dirty="0"/>
              <a:t> and D. </a:t>
            </a:r>
            <a:r>
              <a:rPr lang="es-CO" sz="6600" dirty="0" err="1"/>
              <a:t>Cwynar</a:t>
            </a:r>
            <a:r>
              <a:rPr lang="es-CO" sz="6600" dirty="0"/>
              <a:t>, "</a:t>
            </a:r>
            <a:r>
              <a:rPr lang="es-CO" sz="6600" dirty="0" err="1"/>
              <a:t>Hybrid</a:t>
            </a:r>
            <a:r>
              <a:rPr lang="es-CO" sz="6600" dirty="0"/>
              <a:t> CNN-LSTM and </a:t>
            </a:r>
            <a:r>
              <a:rPr lang="es-CO" sz="6600" dirty="0" err="1"/>
              <a:t>Domain</a:t>
            </a:r>
            <a:r>
              <a:rPr lang="es-CO" sz="6600" dirty="0"/>
              <a:t> </a:t>
            </a:r>
            <a:r>
              <a:rPr lang="es-CO" sz="6600" dirty="0" err="1"/>
              <a:t>Modeling</a:t>
            </a:r>
            <a:r>
              <a:rPr lang="es-CO" sz="6600" dirty="0"/>
              <a:t> in </a:t>
            </a:r>
            <a:r>
              <a:rPr lang="es-CO" sz="6600" dirty="0" err="1"/>
              <a:t>Climate</a:t>
            </a:r>
            <a:r>
              <a:rPr lang="es-CO" sz="6600" dirty="0"/>
              <a:t>-Energy </a:t>
            </a:r>
            <a:r>
              <a:rPr lang="es-CO" sz="6600" dirty="0" err="1"/>
              <a:t>Analysis</a:t>
            </a:r>
            <a:r>
              <a:rPr lang="es-CO" sz="6600" dirty="0"/>
              <a:t> </a:t>
            </a:r>
            <a:r>
              <a:rPr lang="es-CO" sz="6600" dirty="0" err="1"/>
              <a:t>for</a:t>
            </a:r>
            <a:r>
              <a:rPr lang="es-CO" sz="6600" dirty="0"/>
              <a:t> a Smart </a:t>
            </a:r>
            <a:r>
              <a:rPr lang="es-CO" sz="6600" dirty="0" err="1"/>
              <a:t>Environment</a:t>
            </a:r>
            <a:r>
              <a:rPr lang="es-CO" sz="6600" dirty="0"/>
              <a:t>," 2023 IEEE 35th International </a:t>
            </a:r>
            <a:r>
              <a:rPr lang="es-CO" sz="6600" dirty="0" err="1"/>
              <a:t>Conference</a:t>
            </a:r>
            <a:r>
              <a:rPr lang="es-CO" sz="6600" dirty="0"/>
              <a:t> </a:t>
            </a:r>
            <a:r>
              <a:rPr lang="es-CO" sz="6600" dirty="0" err="1"/>
              <a:t>on</a:t>
            </a:r>
            <a:r>
              <a:rPr lang="es-CO" sz="6600" dirty="0"/>
              <a:t> Tools </a:t>
            </a:r>
            <a:r>
              <a:rPr lang="es-CO" sz="6600" dirty="0" err="1"/>
              <a:t>with</a:t>
            </a:r>
            <a:r>
              <a:rPr lang="es-CO" sz="6600" dirty="0"/>
              <a:t> Artificial </a:t>
            </a:r>
            <a:r>
              <a:rPr lang="es-CO" sz="6600" dirty="0" err="1"/>
              <a:t>Intelligence</a:t>
            </a:r>
            <a:r>
              <a:rPr lang="es-CO" sz="6600" dirty="0"/>
              <a:t> (ICTAI), Atlanta, GA, USA, 2023, pp. 229-233, </a:t>
            </a:r>
            <a:r>
              <a:rPr lang="es-CO" sz="6600" dirty="0" err="1"/>
              <a:t>doi</a:t>
            </a:r>
            <a:r>
              <a:rPr lang="es-CO" sz="6600" dirty="0"/>
              <a:t>: 10.1109/ICTAI59109.2023.00041. </a:t>
            </a:r>
            <a:r>
              <a:rPr lang="es-CO" sz="6600" dirty="0" err="1"/>
              <a:t>keywords</a:t>
            </a:r>
            <a:r>
              <a:rPr lang="es-CO" sz="6600" dirty="0"/>
              <a:t>: {</a:t>
            </a:r>
            <a:r>
              <a:rPr lang="es-CO" sz="6600" dirty="0" err="1"/>
              <a:t>Climate</a:t>
            </a:r>
            <a:r>
              <a:rPr lang="es-CO" sz="6600" dirty="0"/>
              <a:t> </a:t>
            </a:r>
            <a:r>
              <a:rPr lang="es-CO" sz="6600" dirty="0" err="1"/>
              <a:t>change;Convolutional</a:t>
            </a:r>
            <a:r>
              <a:rPr lang="es-CO" sz="6600" dirty="0"/>
              <a:t> neural </a:t>
            </a:r>
            <a:r>
              <a:rPr lang="es-CO" sz="6600" dirty="0" err="1"/>
              <a:t>networks;Electricity;Long</a:t>
            </a:r>
            <a:r>
              <a:rPr lang="es-CO" sz="6600" dirty="0"/>
              <a:t> short </a:t>
            </a:r>
            <a:r>
              <a:rPr lang="es-CO" sz="6600" dirty="0" err="1"/>
              <a:t>term</a:t>
            </a:r>
            <a:r>
              <a:rPr lang="es-CO" sz="6600" dirty="0"/>
              <a:t> </a:t>
            </a:r>
            <a:r>
              <a:rPr lang="es-CO" sz="6600" dirty="0" err="1"/>
              <a:t>memory;Predictive</a:t>
            </a:r>
            <a:r>
              <a:rPr lang="es-CO" sz="6600" dirty="0"/>
              <a:t> </a:t>
            </a:r>
            <a:r>
              <a:rPr lang="es-CO" sz="6600" dirty="0" err="1"/>
              <a:t>models;Smart</a:t>
            </a:r>
            <a:r>
              <a:rPr lang="es-CO" sz="6600" dirty="0"/>
              <a:t> </a:t>
            </a:r>
            <a:r>
              <a:rPr lang="es-CO" sz="6600" dirty="0" err="1"/>
              <a:t>devices;Smart</a:t>
            </a:r>
            <a:r>
              <a:rPr lang="es-CO" sz="6600" dirty="0"/>
              <a:t> </a:t>
            </a:r>
            <a:r>
              <a:rPr lang="es-CO" sz="6600" dirty="0" err="1"/>
              <a:t>cities;Power</a:t>
            </a:r>
            <a:r>
              <a:rPr lang="es-CO" sz="6600" dirty="0"/>
              <a:t> </a:t>
            </a:r>
            <a:r>
              <a:rPr lang="es-CO" sz="6600" dirty="0" err="1"/>
              <a:t>generation;CNN;Climate</a:t>
            </a:r>
            <a:r>
              <a:rPr lang="es-CO" sz="6600" dirty="0"/>
              <a:t> </a:t>
            </a:r>
            <a:r>
              <a:rPr lang="es-CO" sz="6600" dirty="0" err="1"/>
              <a:t>Studies;Electricity;Energy;LSTM;Predictive</a:t>
            </a:r>
            <a:r>
              <a:rPr lang="es-CO" sz="6600" dirty="0"/>
              <a:t> </a:t>
            </a:r>
            <a:r>
              <a:rPr lang="es-CO" sz="6600" dirty="0" err="1"/>
              <a:t>Modeling;Smart</a:t>
            </a:r>
            <a:r>
              <a:rPr lang="es-CO" sz="6600" dirty="0"/>
              <a:t> </a:t>
            </a:r>
            <a:r>
              <a:rPr lang="es-CO" sz="6600" dirty="0" err="1"/>
              <a:t>Environment;Smart</a:t>
            </a:r>
            <a:r>
              <a:rPr lang="es-CO" sz="6600" dirty="0"/>
              <a:t> </a:t>
            </a:r>
            <a:r>
              <a:rPr lang="es-CO" sz="6600" dirty="0" err="1"/>
              <a:t>Cities</a:t>
            </a:r>
            <a:r>
              <a:rPr lang="es-CO" sz="6600" dirty="0"/>
              <a:t>},</a:t>
            </a:r>
          </a:p>
          <a:p>
            <a:endParaRPr lang="es-CO" sz="6600" dirty="0"/>
          </a:p>
          <a:p>
            <a:r>
              <a:rPr lang="es-CO" sz="6600" dirty="0"/>
              <a:t>https://towardsdatascience.com/a-comprehensive-guide-to-convolutional-neural-networks-the-eli5-way-3bd2b1164a53</a:t>
            </a:r>
          </a:p>
          <a:p>
            <a:pPr marL="914400" marR="0" lvl="0" indent="0" algn="l" rtl="0">
              <a:lnSpc>
                <a:spcPct val="115000"/>
              </a:lnSpc>
              <a:spcBef>
                <a:spcPts val="1200"/>
              </a:spcBef>
              <a:spcAft>
                <a:spcPts val="0"/>
              </a:spcAft>
              <a:buClr>
                <a:srgbClr val="000000"/>
              </a:buClr>
              <a:buSzPct val="100000"/>
              <a:buFont typeface="Arial"/>
              <a:buNone/>
            </a:pPr>
            <a:endParaRPr lang="en-US" sz="3925" b="0" i="0" u="none" strike="noStrike" cap="none" dirty="0">
              <a:solidFill>
                <a:schemeClr val="dk1"/>
              </a:solidFill>
              <a:latin typeface="Raleway" pitchFamily="2" charset="0"/>
              <a:sym typeface="Arial"/>
            </a:endParaRPr>
          </a:p>
          <a:p>
            <a:pPr marL="457200" marR="0" lvl="0" indent="0" algn="l" rtl="0">
              <a:lnSpc>
                <a:spcPct val="90000"/>
              </a:lnSpc>
              <a:spcBef>
                <a:spcPts val="1200"/>
              </a:spcBef>
              <a:spcAft>
                <a:spcPts val="0"/>
              </a:spcAft>
              <a:buClr>
                <a:srgbClr val="000000"/>
              </a:buClr>
              <a:buSzPct val="100000"/>
              <a:buFont typeface="Arial"/>
              <a:buNone/>
            </a:pPr>
            <a:endParaRPr sz="1900" b="0" i="0" u="none" strike="noStrike" cap="none" dirty="0">
              <a:solidFill>
                <a:schemeClr val="dk1"/>
              </a:solidFill>
              <a:latin typeface="Raleway" pitchFamily="2" charset="0"/>
              <a:sym typeface="Arial"/>
            </a:endParaRPr>
          </a:p>
          <a:p>
            <a:pPr marL="0" marR="0" lvl="0" indent="114300" algn="l" rtl="0">
              <a:lnSpc>
                <a:spcPct val="90000"/>
              </a:lnSpc>
              <a:spcBef>
                <a:spcPts val="600"/>
              </a:spcBef>
              <a:spcAft>
                <a:spcPts val="0"/>
              </a:spcAft>
              <a:buClr>
                <a:srgbClr val="000000"/>
              </a:buClr>
              <a:buSzPct val="94736"/>
              <a:buFont typeface="Arial"/>
              <a:buNone/>
            </a:pPr>
            <a:endParaRPr sz="1900" b="0" i="0" u="none" strike="noStrike" cap="none" dirty="0">
              <a:solidFill>
                <a:schemeClr val="dk1"/>
              </a:solidFill>
              <a:latin typeface="Raleway" pitchFamily="2" charset="0"/>
              <a:sym typeface="Arial"/>
            </a:endParaRPr>
          </a:p>
          <a:p>
            <a:pPr marL="0" marR="0" lvl="0" indent="114300" algn="l" rtl="0">
              <a:lnSpc>
                <a:spcPct val="90000"/>
              </a:lnSpc>
              <a:spcBef>
                <a:spcPts val="600"/>
              </a:spcBef>
              <a:spcAft>
                <a:spcPts val="600"/>
              </a:spcAft>
              <a:buClr>
                <a:srgbClr val="000000"/>
              </a:buClr>
              <a:buSzPct val="94736"/>
              <a:buFont typeface="Arial"/>
              <a:buNone/>
            </a:pPr>
            <a:endParaRPr sz="1900" b="0" i="0" u="none" strike="noStrike" cap="none" dirty="0">
              <a:solidFill>
                <a:schemeClr val="dk1"/>
              </a:solidFill>
              <a:latin typeface="Raleway" pitchFamily="2" charset="0"/>
              <a:sym typeface="Arial"/>
            </a:endParaRPr>
          </a:p>
        </p:txBody>
      </p:sp>
      <p:cxnSp>
        <p:nvCxnSpPr>
          <p:cNvPr id="217" name="Google Shape;217;p12"/>
          <p:cNvCxnSpPr/>
          <p:nvPr/>
        </p:nvCxnSpPr>
        <p:spPr>
          <a:xfrm rot="10800000">
            <a:off x="838200" y="6485313"/>
            <a:ext cx="10515600" cy="0"/>
          </a:xfrm>
          <a:prstGeom prst="straightConnector1">
            <a:avLst/>
          </a:prstGeom>
          <a:noFill/>
          <a:ln w="57150" cap="flat" cmpd="sng">
            <a:solidFill>
              <a:schemeClr val="bg2">
                <a:lumMod val="40000"/>
                <a:lumOff val="60000"/>
              </a:schemeClr>
            </a:solidFill>
            <a:prstDash val="solid"/>
            <a:round/>
            <a:headEnd type="none" w="sm" len="sm"/>
            <a:tailEnd type="none" w="sm" len="sm"/>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
        <p:cNvGrpSpPr/>
        <p:nvPr/>
      </p:nvGrpSpPr>
      <p:grpSpPr>
        <a:xfrm>
          <a:off x="0" y="0"/>
          <a:ext cx="0" cy="0"/>
          <a:chOff x="0" y="0"/>
          <a:chExt cx="0" cy="0"/>
        </a:xfrm>
      </p:grpSpPr>
      <p:sp>
        <p:nvSpPr>
          <p:cNvPr id="2" name="Rectangle 1">
            <a:extLst>
              <a:ext uri="{FF2B5EF4-FFF2-40B4-BE49-F238E27FC236}">
                <a16:creationId xmlns:a16="http://schemas.microsoft.com/office/drawing/2014/main" id="{EAEF1434-5ABB-4463-8D0A-CE2D8F653EC3}"/>
              </a:ext>
            </a:extLst>
          </p:cNvPr>
          <p:cNvSpPr/>
          <p:nvPr/>
        </p:nvSpPr>
        <p:spPr>
          <a:xfrm>
            <a:off x="0" y="0"/>
            <a:ext cx="4149699" cy="6858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latin typeface="Raleway" pitchFamily="2" charset="0"/>
            </a:endParaRPr>
          </a:p>
        </p:txBody>
      </p:sp>
      <p:sp>
        <p:nvSpPr>
          <p:cNvPr id="101" name="Google Shape;101;p8"/>
          <p:cNvSpPr txBox="1"/>
          <p:nvPr/>
        </p:nvSpPr>
        <p:spPr>
          <a:xfrm>
            <a:off x="257926" y="2247930"/>
            <a:ext cx="3360345" cy="1181070"/>
          </a:xfrm>
          <a:prstGeom prst="rect">
            <a:avLst/>
          </a:prstGeom>
          <a:noFill/>
          <a:ln>
            <a:noFill/>
          </a:ln>
        </p:spPr>
        <p:txBody>
          <a:bodyPr spcFirstLastPara="1" wrap="square" lIns="91425" tIns="45700" rIns="91425" bIns="45700" anchor="ctr" anchorCtr="0">
            <a:normAutofit fontScale="55000" lnSpcReduction="20000"/>
          </a:bodyPr>
          <a:lstStyle/>
          <a:p>
            <a:pPr marL="0" marR="0" lvl="0" indent="0" algn="l" rtl="0">
              <a:lnSpc>
                <a:spcPct val="90000"/>
              </a:lnSpc>
              <a:spcBef>
                <a:spcPts val="0"/>
              </a:spcBef>
              <a:spcAft>
                <a:spcPts val="600"/>
              </a:spcAft>
              <a:buClr>
                <a:schemeClr val="dk1"/>
              </a:buClr>
              <a:buSzPts val="4000"/>
              <a:buFont typeface="Calibri"/>
              <a:buNone/>
            </a:pPr>
            <a:r>
              <a:rPr lang="en-US" sz="4600" b="1" i="0" u="none" strike="noStrike" cap="none" dirty="0">
                <a:solidFill>
                  <a:schemeClr val="bg1"/>
                </a:solidFill>
                <a:latin typeface="Raleway" pitchFamily="2" charset="0"/>
                <a:sym typeface="Arial"/>
              </a:rPr>
              <a:t>Leveraging Machine Learning for Diabetes Prediction</a:t>
            </a:r>
            <a:endParaRPr sz="4600" b="0" i="0" u="none" strike="noStrike" cap="none" dirty="0">
              <a:solidFill>
                <a:schemeClr val="bg1"/>
              </a:solidFill>
              <a:latin typeface="Raleway" pitchFamily="2" charset="0"/>
              <a:sym typeface="Arial"/>
            </a:endParaRPr>
          </a:p>
        </p:txBody>
      </p:sp>
      <p:sp>
        <p:nvSpPr>
          <p:cNvPr id="104" name="Google Shape;104;p8"/>
          <p:cNvSpPr txBox="1"/>
          <p:nvPr/>
        </p:nvSpPr>
        <p:spPr>
          <a:xfrm>
            <a:off x="4272116" y="3930317"/>
            <a:ext cx="6764852" cy="2517584"/>
          </a:xfrm>
          <a:prstGeom prst="rect">
            <a:avLst/>
          </a:prstGeom>
          <a:noFill/>
          <a:ln>
            <a:noFill/>
          </a:ln>
        </p:spPr>
        <p:txBody>
          <a:bodyPr spcFirstLastPara="1" wrap="square" lIns="91425" tIns="45700" rIns="91425" bIns="45700" anchor="ctr" anchorCtr="0">
            <a:normAutofit lnSpcReduction="10000"/>
          </a:bodyPr>
          <a:lstStyle/>
          <a:p>
            <a:pPr marL="285750" marR="0" lvl="0" indent="-228600" algn="l" rtl="0">
              <a:lnSpc>
                <a:spcPct val="90000"/>
              </a:lnSpc>
              <a:spcBef>
                <a:spcPts val="0"/>
              </a:spcBef>
              <a:spcAft>
                <a:spcPts val="0"/>
              </a:spcAft>
              <a:buClr>
                <a:srgbClr val="000000"/>
              </a:buClr>
              <a:buSzPts val="1700"/>
              <a:buFont typeface="Arial"/>
              <a:buChar char="•"/>
            </a:pPr>
            <a:r>
              <a:rPr lang="en-US" sz="1700" b="0" i="0" u="none" strike="noStrike" cap="none" dirty="0">
                <a:solidFill>
                  <a:schemeClr val="dk1"/>
                </a:solidFill>
                <a:latin typeface="Raleway" pitchFamily="2" charset="0"/>
                <a:sym typeface="Arial"/>
              </a:rPr>
              <a:t>This dataset is a well-known resource in machine learning for diabetes research and consists of several medical predictor variables and one target variable, Outcome.</a:t>
            </a:r>
          </a:p>
          <a:p>
            <a:pPr marL="285750" marR="0" lvl="0" indent="-228600" algn="l" rtl="0">
              <a:lnSpc>
                <a:spcPct val="90000"/>
              </a:lnSpc>
              <a:spcBef>
                <a:spcPts val="0"/>
              </a:spcBef>
              <a:spcAft>
                <a:spcPts val="0"/>
              </a:spcAft>
              <a:buClr>
                <a:srgbClr val="000000"/>
              </a:buClr>
              <a:buSzPts val="1700"/>
              <a:buFont typeface="Arial"/>
              <a:buChar char="•"/>
            </a:pPr>
            <a:endParaRPr lang="en-US" sz="1700" b="0" i="0" u="none" strike="noStrike" cap="none" dirty="0">
              <a:solidFill>
                <a:schemeClr val="dk1"/>
              </a:solidFill>
              <a:latin typeface="Raleway" pitchFamily="2" charset="0"/>
              <a:sym typeface="Arial"/>
            </a:endParaRPr>
          </a:p>
          <a:p>
            <a:pPr marL="285750" marR="0" lvl="0" indent="-228600" algn="l" rtl="0">
              <a:lnSpc>
                <a:spcPct val="90000"/>
              </a:lnSpc>
              <a:spcBef>
                <a:spcPts val="0"/>
              </a:spcBef>
              <a:spcAft>
                <a:spcPts val="0"/>
              </a:spcAft>
              <a:buClr>
                <a:srgbClr val="000000"/>
              </a:buClr>
              <a:buSzPts val="1700"/>
              <a:buFont typeface="Arial"/>
              <a:buChar char="•"/>
            </a:pPr>
            <a:r>
              <a:rPr lang="en-US" sz="1700" b="0" i="0" u="none" strike="noStrike" cap="none" dirty="0">
                <a:solidFill>
                  <a:schemeClr val="dk1"/>
                </a:solidFill>
                <a:latin typeface="Raleway" pitchFamily="2" charset="0"/>
                <a:sym typeface="Arial"/>
              </a:rPr>
              <a:t>The predictors include the number of pregnancies, glucose concentration, blood pressure, skin thickness, insulin level, BMI, diabetes pedigree function, and age.</a:t>
            </a:r>
          </a:p>
          <a:p>
            <a:pPr marL="285750" marR="0" lvl="0" indent="-228600" algn="l" rtl="0">
              <a:lnSpc>
                <a:spcPct val="90000"/>
              </a:lnSpc>
              <a:spcBef>
                <a:spcPts val="0"/>
              </a:spcBef>
              <a:spcAft>
                <a:spcPts val="0"/>
              </a:spcAft>
              <a:buClr>
                <a:srgbClr val="000000"/>
              </a:buClr>
              <a:buSzPts val="1700"/>
              <a:buFont typeface="Arial"/>
              <a:buChar char="•"/>
            </a:pPr>
            <a:endParaRPr lang="en-US" sz="1700" b="0" i="0" u="none" strike="noStrike" cap="none" dirty="0">
              <a:solidFill>
                <a:schemeClr val="dk1"/>
              </a:solidFill>
              <a:latin typeface="Raleway" pitchFamily="2" charset="0"/>
              <a:sym typeface="Arial"/>
            </a:endParaRPr>
          </a:p>
          <a:p>
            <a:pPr marL="285750" marR="0" lvl="0" indent="-228600" algn="l" rtl="0">
              <a:lnSpc>
                <a:spcPct val="90000"/>
              </a:lnSpc>
              <a:spcBef>
                <a:spcPts val="0"/>
              </a:spcBef>
              <a:spcAft>
                <a:spcPts val="0"/>
              </a:spcAft>
              <a:buClr>
                <a:srgbClr val="000000"/>
              </a:buClr>
              <a:buSzPts val="1700"/>
              <a:buFont typeface="Arial"/>
              <a:buChar char="•"/>
            </a:pPr>
            <a:r>
              <a:rPr lang="en-US" sz="1700" b="0" i="0" u="none" strike="noStrike" cap="none" dirty="0">
                <a:solidFill>
                  <a:schemeClr val="dk1"/>
                </a:solidFill>
                <a:latin typeface="Raleway" pitchFamily="2" charset="0"/>
                <a:sym typeface="Arial"/>
              </a:rPr>
              <a:t>These parameters are used to predict whether a patient has diabetes (indicated by 1) or not (indicated by 0), based on diagnostic measurements.</a:t>
            </a:r>
            <a:endParaRPr lang="en-US" sz="1700" b="0" i="0" u="none" strike="noStrike" cap="none" dirty="0">
              <a:solidFill>
                <a:srgbClr val="000000"/>
              </a:solidFill>
              <a:latin typeface="Raleway" pitchFamily="2" charset="0"/>
              <a:sym typeface="Arial"/>
            </a:endParaRPr>
          </a:p>
        </p:txBody>
      </p:sp>
      <p:pic>
        <p:nvPicPr>
          <p:cNvPr id="3" name="Picture 2">
            <a:extLst>
              <a:ext uri="{FF2B5EF4-FFF2-40B4-BE49-F238E27FC236}">
                <a16:creationId xmlns:a16="http://schemas.microsoft.com/office/drawing/2014/main" id="{87A9B097-F5EE-1C13-3843-9F60C22F74C3}"/>
              </a:ext>
            </a:extLst>
          </p:cNvPr>
          <p:cNvPicPr>
            <a:picLocks noChangeAspect="1"/>
          </p:cNvPicPr>
          <p:nvPr/>
        </p:nvPicPr>
        <p:blipFill rotWithShape="1">
          <a:blip r:embed="rId3">
            <a:extLst>
              <a:ext uri="{28A0092B-C50C-407E-A947-70E740481C1C}">
                <a14:useLocalDpi xmlns:a14="http://schemas.microsoft.com/office/drawing/2010/main" val="0"/>
              </a:ext>
            </a:extLst>
          </a:blip>
          <a:srcRect t="1" r="71028" b="9758"/>
          <a:stretch/>
        </p:blipFill>
        <p:spPr>
          <a:xfrm>
            <a:off x="357990" y="141643"/>
            <a:ext cx="1333158" cy="268457"/>
          </a:xfrm>
          <a:prstGeom prst="rect">
            <a:avLst/>
          </a:prstGeom>
        </p:spPr>
      </p:pic>
      <p:sp>
        <p:nvSpPr>
          <p:cNvPr id="4" name="Google Shape;101;p8">
            <a:extLst>
              <a:ext uri="{FF2B5EF4-FFF2-40B4-BE49-F238E27FC236}">
                <a16:creationId xmlns:a16="http://schemas.microsoft.com/office/drawing/2014/main" id="{AF37E045-80AE-7411-E2F0-6AFA3C13D2E3}"/>
              </a:ext>
            </a:extLst>
          </p:cNvPr>
          <p:cNvSpPr txBox="1"/>
          <p:nvPr/>
        </p:nvSpPr>
        <p:spPr>
          <a:xfrm>
            <a:off x="257925" y="3746596"/>
            <a:ext cx="3360345" cy="1181070"/>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600"/>
              </a:spcAft>
              <a:buClr>
                <a:schemeClr val="dk1"/>
              </a:buClr>
              <a:buSzPts val="4000"/>
              <a:buFont typeface="Calibri"/>
              <a:buNone/>
            </a:pPr>
            <a:r>
              <a:rPr lang="en-US" sz="1200" i="0" u="none" strike="noStrike" cap="none" dirty="0">
                <a:solidFill>
                  <a:schemeClr val="bg1"/>
                </a:solidFill>
                <a:latin typeface="Raleway" pitchFamily="2" charset="0"/>
                <a:sym typeface="Arial"/>
              </a:rPr>
              <a:t>Literature Review</a:t>
            </a:r>
          </a:p>
          <a:p>
            <a:pPr marL="0" marR="0" lvl="0" indent="0" algn="l" rtl="0">
              <a:lnSpc>
                <a:spcPct val="90000"/>
              </a:lnSpc>
              <a:spcBef>
                <a:spcPts val="0"/>
              </a:spcBef>
              <a:spcAft>
                <a:spcPts val="600"/>
              </a:spcAft>
              <a:buClr>
                <a:schemeClr val="dk1"/>
              </a:buClr>
              <a:buSzPts val="4000"/>
              <a:buFont typeface="Calibri"/>
              <a:buNone/>
            </a:pPr>
            <a:endParaRPr lang="en-US" sz="1600" i="0" u="none" strike="noStrike" cap="none" dirty="0">
              <a:solidFill>
                <a:schemeClr val="bg1"/>
              </a:solidFill>
              <a:latin typeface="Raleway" pitchFamily="2" charset="0"/>
              <a:sym typeface="Arial"/>
            </a:endParaRPr>
          </a:p>
          <a:p>
            <a:pPr marL="0" marR="0" lvl="0" indent="0" algn="l" rtl="0">
              <a:lnSpc>
                <a:spcPct val="90000"/>
              </a:lnSpc>
              <a:spcBef>
                <a:spcPts val="0"/>
              </a:spcBef>
              <a:spcAft>
                <a:spcPts val="600"/>
              </a:spcAft>
              <a:buClr>
                <a:schemeClr val="dk1"/>
              </a:buClr>
              <a:buSzPts val="4000"/>
              <a:buFont typeface="Calibri"/>
              <a:buNone/>
            </a:pPr>
            <a:r>
              <a:rPr lang="en-US" sz="1600" b="1" dirty="0">
                <a:solidFill>
                  <a:schemeClr val="bg1"/>
                </a:solidFill>
                <a:latin typeface="Raleway" pitchFamily="2" charset="0"/>
              </a:rPr>
              <a:t>GOAL OF THE ANALYSIS</a:t>
            </a:r>
          </a:p>
          <a:p>
            <a:pPr>
              <a:lnSpc>
                <a:spcPct val="90000"/>
              </a:lnSpc>
              <a:spcAft>
                <a:spcPts val="600"/>
              </a:spcAft>
              <a:buClr>
                <a:schemeClr val="dk1"/>
              </a:buClr>
              <a:buSzPts val="4000"/>
            </a:pPr>
            <a:r>
              <a:rPr lang="en-US" dirty="0">
                <a:solidFill>
                  <a:schemeClr val="bg1"/>
                </a:solidFill>
                <a:latin typeface="Raleway" pitchFamily="2" charset="0"/>
              </a:rPr>
              <a:t>The paper utilizes the PIMA Indian Diabetes Dataset for its analysis. We delve into the effectiveness of the Random Forest algorithm, augmented by feature selection methods, to predict diabetes more accurately</a:t>
            </a:r>
            <a:r>
              <a:rPr lang="en-US" sz="1600" dirty="0"/>
              <a:t>.</a:t>
            </a:r>
            <a:endParaRPr lang="en-US" sz="1200" b="1" i="0" u="none" strike="noStrike" cap="none" dirty="0">
              <a:solidFill>
                <a:schemeClr val="bg1"/>
              </a:solidFill>
              <a:latin typeface="Raleway" pitchFamily="2" charset="0"/>
              <a:sym typeface="Arial"/>
            </a:endParaRPr>
          </a:p>
        </p:txBody>
      </p:sp>
      <p:pic>
        <p:nvPicPr>
          <p:cNvPr id="6" name="Picture 5" descr="A diagram of a tree&#10;&#10;Description automatically generated">
            <a:extLst>
              <a:ext uri="{FF2B5EF4-FFF2-40B4-BE49-F238E27FC236}">
                <a16:creationId xmlns:a16="http://schemas.microsoft.com/office/drawing/2014/main" id="{6B95DA48-F5E6-0A54-6472-6B332DD50255}"/>
              </a:ext>
            </a:extLst>
          </p:cNvPr>
          <p:cNvPicPr>
            <a:picLocks noChangeAspect="1"/>
          </p:cNvPicPr>
          <p:nvPr/>
        </p:nvPicPr>
        <p:blipFill>
          <a:blip r:embed="rId4"/>
          <a:stretch>
            <a:fillRect/>
          </a:stretch>
        </p:blipFill>
        <p:spPr>
          <a:xfrm>
            <a:off x="4708753" y="141643"/>
            <a:ext cx="7125257" cy="3852985"/>
          </a:xfrm>
          <a:prstGeom prst="rect">
            <a:avLst/>
          </a:prstGeom>
        </p:spPr>
      </p:pic>
    </p:spTree>
    <p:extLst>
      <p:ext uri="{BB962C8B-B14F-4D97-AF65-F5344CB8AC3E}">
        <p14:creationId xmlns:p14="http://schemas.microsoft.com/office/powerpoint/2010/main" val="2877314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3"/>
        <p:cNvGrpSpPr/>
        <p:nvPr/>
      </p:nvGrpSpPr>
      <p:grpSpPr>
        <a:xfrm>
          <a:off x="0" y="0"/>
          <a:ext cx="0" cy="0"/>
          <a:chOff x="0" y="0"/>
          <a:chExt cx="0" cy="0"/>
        </a:xfrm>
      </p:grpSpPr>
      <p:sp>
        <p:nvSpPr>
          <p:cNvPr id="2" name="Rectangle 1">
            <a:extLst>
              <a:ext uri="{FF2B5EF4-FFF2-40B4-BE49-F238E27FC236}">
                <a16:creationId xmlns:a16="http://schemas.microsoft.com/office/drawing/2014/main" id="{F3E04B68-E2B8-5F6D-B455-A469AA217116}"/>
              </a:ext>
            </a:extLst>
          </p:cNvPr>
          <p:cNvSpPr/>
          <p:nvPr/>
        </p:nvSpPr>
        <p:spPr>
          <a:xfrm>
            <a:off x="0" y="0"/>
            <a:ext cx="4149699" cy="6858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G" dirty="0">
              <a:latin typeface="Raleway" pitchFamily="2" charset="0"/>
            </a:endParaRPr>
          </a:p>
        </p:txBody>
      </p:sp>
      <p:sp>
        <p:nvSpPr>
          <p:cNvPr id="3" name="Google Shape;101;p8">
            <a:extLst>
              <a:ext uri="{FF2B5EF4-FFF2-40B4-BE49-F238E27FC236}">
                <a16:creationId xmlns:a16="http://schemas.microsoft.com/office/drawing/2014/main" id="{9B173973-E355-4835-0328-C2DE83BDA3FF}"/>
              </a:ext>
            </a:extLst>
          </p:cNvPr>
          <p:cNvSpPr txBox="1"/>
          <p:nvPr/>
        </p:nvSpPr>
        <p:spPr>
          <a:xfrm>
            <a:off x="257924" y="2098952"/>
            <a:ext cx="3360345" cy="1181070"/>
          </a:xfrm>
          <a:prstGeom prst="rect">
            <a:avLst/>
          </a:prstGeom>
          <a:noFill/>
          <a:ln>
            <a:noFill/>
          </a:ln>
        </p:spPr>
        <p:txBody>
          <a:bodyPr spcFirstLastPara="1" wrap="square" lIns="91425" tIns="45700" rIns="91425" bIns="45700" anchor="ctr" anchorCtr="0">
            <a:normAutofit fontScale="92500" lnSpcReduction="20000"/>
          </a:bodyPr>
          <a:lstStyle/>
          <a:p>
            <a:pPr marL="0" marR="0" lvl="0" indent="0" algn="l" rtl="0">
              <a:lnSpc>
                <a:spcPct val="90000"/>
              </a:lnSpc>
              <a:spcBef>
                <a:spcPts val="0"/>
              </a:spcBef>
              <a:spcAft>
                <a:spcPts val="600"/>
              </a:spcAft>
              <a:buClr>
                <a:schemeClr val="dk1"/>
              </a:buClr>
              <a:buSzPts val="4000"/>
              <a:buFont typeface="Calibri"/>
              <a:buNone/>
            </a:pPr>
            <a:r>
              <a:rPr lang="en-US" sz="4600" b="1" dirty="0">
                <a:solidFill>
                  <a:schemeClr val="bg1"/>
                </a:solidFill>
                <a:latin typeface="Raleway" pitchFamily="2" charset="0"/>
              </a:rPr>
              <a:t>The Framework</a:t>
            </a:r>
            <a:endParaRPr sz="4600" b="0" i="0" u="none" strike="noStrike" cap="none" dirty="0">
              <a:solidFill>
                <a:schemeClr val="bg1"/>
              </a:solidFill>
              <a:latin typeface="Raleway" pitchFamily="2" charset="0"/>
              <a:sym typeface="Arial"/>
            </a:endParaRPr>
          </a:p>
        </p:txBody>
      </p:sp>
      <p:pic>
        <p:nvPicPr>
          <p:cNvPr id="4" name="Picture 3">
            <a:extLst>
              <a:ext uri="{FF2B5EF4-FFF2-40B4-BE49-F238E27FC236}">
                <a16:creationId xmlns:a16="http://schemas.microsoft.com/office/drawing/2014/main" id="{15FD735A-329F-59F8-8946-33C4C54492B6}"/>
              </a:ext>
            </a:extLst>
          </p:cNvPr>
          <p:cNvPicPr>
            <a:picLocks noChangeAspect="1"/>
          </p:cNvPicPr>
          <p:nvPr/>
        </p:nvPicPr>
        <p:blipFill rotWithShape="1">
          <a:blip r:embed="rId3">
            <a:extLst>
              <a:ext uri="{28A0092B-C50C-407E-A947-70E740481C1C}">
                <a14:useLocalDpi xmlns:a14="http://schemas.microsoft.com/office/drawing/2010/main" val="0"/>
              </a:ext>
            </a:extLst>
          </a:blip>
          <a:srcRect t="1" r="71028" b="9758"/>
          <a:stretch/>
        </p:blipFill>
        <p:spPr>
          <a:xfrm>
            <a:off x="357990" y="141643"/>
            <a:ext cx="1333158" cy="268457"/>
          </a:xfrm>
          <a:prstGeom prst="rect">
            <a:avLst/>
          </a:prstGeom>
        </p:spPr>
      </p:pic>
      <p:sp>
        <p:nvSpPr>
          <p:cNvPr id="5" name="Google Shape;101;p8">
            <a:extLst>
              <a:ext uri="{FF2B5EF4-FFF2-40B4-BE49-F238E27FC236}">
                <a16:creationId xmlns:a16="http://schemas.microsoft.com/office/drawing/2014/main" id="{11E6F8E6-E03E-B7D4-8675-4F61E7159486}"/>
              </a:ext>
            </a:extLst>
          </p:cNvPr>
          <p:cNvSpPr txBox="1"/>
          <p:nvPr/>
        </p:nvSpPr>
        <p:spPr>
          <a:xfrm>
            <a:off x="257925" y="3429000"/>
            <a:ext cx="3360345" cy="227950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600"/>
              </a:spcAft>
              <a:buClr>
                <a:schemeClr val="dk1"/>
              </a:buClr>
              <a:buSzPts val="4000"/>
              <a:buFont typeface="Calibri"/>
              <a:buNone/>
            </a:pPr>
            <a:endParaRPr lang="en-US" sz="1200" i="0" u="none" strike="noStrike" cap="none" dirty="0">
              <a:solidFill>
                <a:schemeClr val="bg1"/>
              </a:solidFill>
              <a:latin typeface="Raleway" pitchFamily="2" charset="0"/>
              <a:sym typeface="Arial"/>
            </a:endParaRPr>
          </a:p>
          <a:p>
            <a:pPr marL="0" marR="0" lvl="0" indent="0" algn="l" rtl="0">
              <a:lnSpc>
                <a:spcPct val="90000"/>
              </a:lnSpc>
              <a:spcBef>
                <a:spcPts val="0"/>
              </a:spcBef>
              <a:spcAft>
                <a:spcPts val="600"/>
              </a:spcAft>
              <a:buClr>
                <a:schemeClr val="dk1"/>
              </a:buClr>
              <a:buSzPts val="4000"/>
              <a:buFont typeface="Calibri"/>
              <a:buNone/>
            </a:pPr>
            <a:endParaRPr lang="en-US" sz="1600" i="0" u="none" strike="noStrike" cap="none" dirty="0">
              <a:solidFill>
                <a:schemeClr val="bg1"/>
              </a:solidFill>
              <a:latin typeface="Raleway" pitchFamily="2" charset="0"/>
              <a:sym typeface="Arial"/>
            </a:endParaRPr>
          </a:p>
          <a:p>
            <a:pPr marL="209550" marR="0" lvl="0" algn="l" rtl="0">
              <a:lnSpc>
                <a:spcPct val="90000"/>
              </a:lnSpc>
              <a:spcBef>
                <a:spcPts val="600"/>
              </a:spcBef>
              <a:spcAft>
                <a:spcPts val="0"/>
              </a:spcAft>
              <a:buClr>
                <a:schemeClr val="dk1"/>
              </a:buClr>
              <a:buSzPts val="1700"/>
            </a:pPr>
            <a:r>
              <a:rPr lang="en-US" sz="1400" b="0" i="0" u="none" strike="noStrike" cap="none" dirty="0">
                <a:solidFill>
                  <a:schemeClr val="bg1"/>
                </a:solidFill>
                <a:latin typeface="Raleway" pitchFamily="2" charset="0"/>
                <a:sym typeface="Arial"/>
              </a:rPr>
              <a:t>Implementation of entropy-based feature selection techniques, including:</a:t>
            </a:r>
          </a:p>
          <a:p>
            <a:pPr marL="457200" marR="0" lvl="0" indent="-247650" algn="l" rtl="0">
              <a:lnSpc>
                <a:spcPct val="90000"/>
              </a:lnSpc>
              <a:spcBef>
                <a:spcPts val="600"/>
              </a:spcBef>
              <a:spcAft>
                <a:spcPts val="0"/>
              </a:spcAft>
              <a:buClr>
                <a:schemeClr val="dk1"/>
              </a:buClr>
              <a:buSzPts val="1700"/>
              <a:buFont typeface="Arial"/>
              <a:buChar char="•"/>
            </a:pPr>
            <a:r>
              <a:rPr lang="en-US" sz="1400" b="0" i="0" u="none" strike="noStrike" cap="none" dirty="0">
                <a:solidFill>
                  <a:schemeClr val="bg1"/>
                </a:solidFill>
                <a:latin typeface="Raleway" pitchFamily="2" charset="0"/>
                <a:sym typeface="Arial"/>
              </a:rPr>
              <a:t>Forward Selection: Iteratively adds features that improve model performance.</a:t>
            </a:r>
          </a:p>
          <a:p>
            <a:pPr marL="457200" marR="0" lvl="0" indent="-247650" algn="l" rtl="0">
              <a:lnSpc>
                <a:spcPct val="90000"/>
              </a:lnSpc>
              <a:spcBef>
                <a:spcPts val="600"/>
              </a:spcBef>
              <a:spcAft>
                <a:spcPts val="0"/>
              </a:spcAft>
              <a:buClr>
                <a:schemeClr val="dk1"/>
              </a:buClr>
              <a:buSzPts val="1700"/>
              <a:buFont typeface="Arial"/>
              <a:buChar char="•"/>
            </a:pPr>
            <a:r>
              <a:rPr lang="en-US" sz="1400" b="0" i="0" u="none" strike="noStrike" cap="none" dirty="0">
                <a:solidFill>
                  <a:schemeClr val="bg1"/>
                </a:solidFill>
                <a:latin typeface="Raleway" pitchFamily="2" charset="0"/>
                <a:sym typeface="Arial"/>
              </a:rPr>
              <a:t>Backward Elimination: Iteratively removes the least significant features.</a:t>
            </a:r>
          </a:p>
          <a:p>
            <a:pPr marL="209550" marR="0" lvl="0" algn="l" rtl="0">
              <a:lnSpc>
                <a:spcPct val="90000"/>
              </a:lnSpc>
              <a:spcBef>
                <a:spcPts val="600"/>
              </a:spcBef>
              <a:spcAft>
                <a:spcPts val="0"/>
              </a:spcAft>
              <a:buClr>
                <a:schemeClr val="dk1"/>
              </a:buClr>
              <a:buSzPts val="1700"/>
            </a:pPr>
            <a:r>
              <a:rPr lang="en-US" dirty="0">
                <a:solidFill>
                  <a:schemeClr val="bg1"/>
                </a:solidFill>
                <a:latin typeface="Raleway" pitchFamily="2" charset="0"/>
              </a:rPr>
              <a:t>Forward selection iteratively adds features that enhance model performance, while backward elimination iteratively removes the least significant features.</a:t>
            </a:r>
          </a:p>
          <a:p>
            <a:pPr marL="0" marR="0" lvl="0" indent="0" algn="l" rtl="0">
              <a:lnSpc>
                <a:spcPct val="90000"/>
              </a:lnSpc>
              <a:spcBef>
                <a:spcPts val="0"/>
              </a:spcBef>
              <a:spcAft>
                <a:spcPts val="600"/>
              </a:spcAft>
              <a:buClr>
                <a:schemeClr val="dk1"/>
              </a:buClr>
              <a:buSzPts val="4000"/>
              <a:buFont typeface="Calibri"/>
              <a:buNone/>
            </a:pPr>
            <a:endParaRPr sz="1200" b="1" i="0" u="none" strike="noStrike" cap="none" dirty="0">
              <a:solidFill>
                <a:schemeClr val="bg1"/>
              </a:solidFill>
              <a:latin typeface="Raleway" pitchFamily="2" charset="0"/>
              <a:sym typeface="Arial"/>
            </a:endParaRPr>
          </a:p>
        </p:txBody>
      </p:sp>
      <p:sp>
        <p:nvSpPr>
          <p:cNvPr id="6" name="Google Shape;101;p8">
            <a:extLst>
              <a:ext uri="{FF2B5EF4-FFF2-40B4-BE49-F238E27FC236}">
                <a16:creationId xmlns:a16="http://schemas.microsoft.com/office/drawing/2014/main" id="{20CA7478-6825-8B59-F10E-DDD9DDDBF775}"/>
              </a:ext>
            </a:extLst>
          </p:cNvPr>
          <p:cNvSpPr txBox="1"/>
          <p:nvPr/>
        </p:nvSpPr>
        <p:spPr>
          <a:xfrm>
            <a:off x="4538252" y="2689487"/>
            <a:ext cx="2446735" cy="1479026"/>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600"/>
              </a:spcAft>
              <a:buClr>
                <a:schemeClr val="dk1"/>
              </a:buClr>
              <a:buSzPts val="4000"/>
              <a:buFont typeface="Calibri"/>
              <a:buNone/>
            </a:pPr>
            <a:r>
              <a:rPr lang="en-US" sz="1800" i="0" u="none" strike="noStrike" cap="none" dirty="0">
                <a:solidFill>
                  <a:schemeClr val="tx1"/>
                </a:solidFill>
                <a:latin typeface="Raleway" pitchFamily="2" charset="0"/>
                <a:sym typeface="Arial"/>
              </a:rPr>
              <a:t>Performance evaluation of the Random Forest algorithm across various feature subsets determined by the feature selection methods.</a:t>
            </a:r>
          </a:p>
          <a:p>
            <a:pPr marL="0" marR="0" lvl="0" indent="0" algn="l" rtl="0">
              <a:lnSpc>
                <a:spcPct val="90000"/>
              </a:lnSpc>
              <a:spcBef>
                <a:spcPts val="0"/>
              </a:spcBef>
              <a:spcAft>
                <a:spcPts val="600"/>
              </a:spcAft>
              <a:buClr>
                <a:schemeClr val="dk1"/>
              </a:buClr>
              <a:buSzPts val="4000"/>
              <a:buFont typeface="Calibri"/>
              <a:buNone/>
            </a:pPr>
            <a:endParaRPr lang="en-US" sz="1800" dirty="0">
              <a:solidFill>
                <a:schemeClr val="tx1"/>
              </a:solidFill>
              <a:latin typeface="Raleway" pitchFamily="2" charset="0"/>
            </a:endParaRPr>
          </a:p>
          <a:p>
            <a:pPr marL="0" marR="0" lvl="0" indent="0" algn="l" rtl="0">
              <a:lnSpc>
                <a:spcPct val="90000"/>
              </a:lnSpc>
              <a:spcBef>
                <a:spcPts val="0"/>
              </a:spcBef>
              <a:spcAft>
                <a:spcPts val="600"/>
              </a:spcAft>
              <a:buClr>
                <a:schemeClr val="dk1"/>
              </a:buClr>
              <a:buSzPts val="4000"/>
              <a:buFont typeface="Calibri"/>
              <a:buNone/>
            </a:pPr>
            <a:endParaRPr lang="en-US" sz="1800" i="0" u="none" strike="noStrike" cap="none" dirty="0">
              <a:solidFill>
                <a:schemeClr val="tx1"/>
              </a:solidFill>
              <a:latin typeface="Raleway" pitchFamily="2" charset="0"/>
              <a:sym typeface="Arial"/>
            </a:endParaRPr>
          </a:p>
          <a:p>
            <a:pPr marL="0" marR="0" lvl="0" indent="0" algn="l" rtl="0">
              <a:lnSpc>
                <a:spcPct val="90000"/>
              </a:lnSpc>
              <a:spcBef>
                <a:spcPts val="0"/>
              </a:spcBef>
              <a:spcAft>
                <a:spcPts val="600"/>
              </a:spcAft>
              <a:buClr>
                <a:schemeClr val="dk1"/>
              </a:buClr>
              <a:buSzPts val="4000"/>
              <a:buFont typeface="Calibri"/>
              <a:buNone/>
            </a:pPr>
            <a:r>
              <a:rPr lang="en-US" sz="1800" i="0" u="none" strike="noStrike" cap="none" dirty="0">
                <a:solidFill>
                  <a:schemeClr val="tx1"/>
                </a:solidFill>
                <a:latin typeface="Raleway" pitchFamily="2" charset="0"/>
                <a:sym typeface="Arial"/>
              </a:rPr>
              <a:t>Identification of the feature subset that leads to the highest classification accuracy, demonstrating the efficacy of combining Random Forest with feature selection for diabetes prediction.</a:t>
            </a:r>
            <a:endParaRPr lang="en-US" sz="1800" b="1" i="0" u="none" strike="noStrike" cap="none" dirty="0">
              <a:solidFill>
                <a:schemeClr val="tx1"/>
              </a:solidFill>
              <a:latin typeface="Raleway" pitchFamily="2" charset="0"/>
              <a:sym typeface="Arial"/>
            </a:endParaRPr>
          </a:p>
        </p:txBody>
      </p:sp>
      <p:pic>
        <p:nvPicPr>
          <p:cNvPr id="8" name="Picture 7">
            <a:extLst>
              <a:ext uri="{FF2B5EF4-FFF2-40B4-BE49-F238E27FC236}">
                <a16:creationId xmlns:a16="http://schemas.microsoft.com/office/drawing/2014/main" id="{AC43EEBC-C3A5-3051-B8C4-C675ED4A8FC1}"/>
              </a:ext>
            </a:extLst>
          </p:cNvPr>
          <p:cNvPicPr>
            <a:picLocks noChangeAspect="1"/>
          </p:cNvPicPr>
          <p:nvPr/>
        </p:nvPicPr>
        <p:blipFill>
          <a:blip r:embed="rId4"/>
          <a:stretch>
            <a:fillRect/>
          </a:stretch>
        </p:blipFill>
        <p:spPr>
          <a:xfrm>
            <a:off x="6984987" y="558418"/>
            <a:ext cx="5077160" cy="59240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2" name="Google Shape;147;p27">
            <a:extLst>
              <a:ext uri="{FF2B5EF4-FFF2-40B4-BE49-F238E27FC236}">
                <a16:creationId xmlns:a16="http://schemas.microsoft.com/office/drawing/2014/main" id="{11A69095-9438-6D21-BD8E-0257354B2130}"/>
              </a:ext>
            </a:extLst>
          </p:cNvPr>
          <p:cNvSpPr/>
          <p:nvPr/>
        </p:nvSpPr>
        <p:spPr>
          <a:xfrm>
            <a:off x="0" y="-1"/>
            <a:ext cx="12192000" cy="1556907"/>
          </a:xfrm>
          <a:prstGeom prst="rect">
            <a:avLst/>
          </a:prstGeom>
          <a:solidFill>
            <a:schemeClr val="bg2">
              <a:lumMod val="40000"/>
              <a:lumOff val="6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1" name="Google Shape;161;g296483ff299_0_15"/>
          <p:cNvSpPr txBox="1"/>
          <p:nvPr/>
        </p:nvSpPr>
        <p:spPr>
          <a:xfrm>
            <a:off x="5578800" y="320590"/>
            <a:ext cx="6289500" cy="915723"/>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chemeClr val="bg1"/>
                </a:solidFill>
                <a:latin typeface="Raleway" pitchFamily="2" charset="0"/>
                <a:ea typeface="Calibri"/>
                <a:cs typeface="Calibri"/>
                <a:sym typeface="Calibri"/>
              </a:rPr>
              <a:t>In this section, the paper presents the outcomes of the research work, which involves the application of data mining methods, specifically Random Forest, in conjunction with feature selection methods, such as forward selection and backward elimination, on the diabetes dataset. </a:t>
            </a:r>
          </a:p>
        </p:txBody>
      </p:sp>
      <p:pic>
        <p:nvPicPr>
          <p:cNvPr id="3" name="Picture 2">
            <a:extLst>
              <a:ext uri="{FF2B5EF4-FFF2-40B4-BE49-F238E27FC236}">
                <a16:creationId xmlns:a16="http://schemas.microsoft.com/office/drawing/2014/main" id="{D987359E-BCFE-2C49-DA7F-8D03E3242C94}"/>
              </a:ext>
            </a:extLst>
          </p:cNvPr>
          <p:cNvPicPr>
            <a:picLocks noChangeAspect="1"/>
          </p:cNvPicPr>
          <p:nvPr/>
        </p:nvPicPr>
        <p:blipFill rotWithShape="1">
          <a:blip r:embed="rId3">
            <a:extLst>
              <a:ext uri="{28A0092B-C50C-407E-A947-70E740481C1C}">
                <a14:useLocalDpi xmlns:a14="http://schemas.microsoft.com/office/drawing/2010/main" val="0"/>
              </a:ext>
            </a:extLst>
          </a:blip>
          <a:srcRect t="1" r="71028" b="9758"/>
          <a:stretch/>
        </p:blipFill>
        <p:spPr>
          <a:xfrm rot="16200000">
            <a:off x="-401390" y="644222"/>
            <a:ext cx="1333158" cy="268457"/>
          </a:xfrm>
          <a:prstGeom prst="rect">
            <a:avLst/>
          </a:prstGeom>
        </p:spPr>
      </p:pic>
      <p:pic>
        <p:nvPicPr>
          <p:cNvPr id="7" name="Picture 6">
            <a:extLst>
              <a:ext uri="{FF2B5EF4-FFF2-40B4-BE49-F238E27FC236}">
                <a16:creationId xmlns:a16="http://schemas.microsoft.com/office/drawing/2014/main" id="{355B4610-0874-36C1-0FC8-03722F354CF7}"/>
              </a:ext>
            </a:extLst>
          </p:cNvPr>
          <p:cNvPicPr>
            <a:picLocks noChangeAspect="1"/>
          </p:cNvPicPr>
          <p:nvPr/>
        </p:nvPicPr>
        <p:blipFill>
          <a:blip r:embed="rId4"/>
          <a:stretch>
            <a:fillRect/>
          </a:stretch>
        </p:blipFill>
        <p:spPr>
          <a:xfrm>
            <a:off x="588889" y="495229"/>
            <a:ext cx="4427198" cy="2704700"/>
          </a:xfrm>
          <a:prstGeom prst="rect">
            <a:avLst/>
          </a:prstGeom>
        </p:spPr>
      </p:pic>
      <p:pic>
        <p:nvPicPr>
          <p:cNvPr id="9" name="Picture 8">
            <a:extLst>
              <a:ext uri="{FF2B5EF4-FFF2-40B4-BE49-F238E27FC236}">
                <a16:creationId xmlns:a16="http://schemas.microsoft.com/office/drawing/2014/main" id="{B359C6FF-A5B2-2214-DD86-209D46B06C97}"/>
              </a:ext>
            </a:extLst>
          </p:cNvPr>
          <p:cNvPicPr>
            <a:picLocks noChangeAspect="1"/>
          </p:cNvPicPr>
          <p:nvPr/>
        </p:nvPicPr>
        <p:blipFill>
          <a:blip r:embed="rId5"/>
          <a:stretch>
            <a:fillRect/>
          </a:stretch>
        </p:blipFill>
        <p:spPr>
          <a:xfrm>
            <a:off x="5604976" y="2100650"/>
            <a:ext cx="6203150" cy="2572295"/>
          </a:xfrm>
          <a:prstGeom prst="rect">
            <a:avLst/>
          </a:prstGeom>
        </p:spPr>
      </p:pic>
      <p:pic>
        <p:nvPicPr>
          <p:cNvPr id="5" name="Picture 4">
            <a:extLst>
              <a:ext uri="{FF2B5EF4-FFF2-40B4-BE49-F238E27FC236}">
                <a16:creationId xmlns:a16="http://schemas.microsoft.com/office/drawing/2014/main" id="{C5763AF3-DF3D-DE1A-2E1A-B691FD816EEF}"/>
              </a:ext>
            </a:extLst>
          </p:cNvPr>
          <p:cNvPicPr>
            <a:picLocks noChangeAspect="1"/>
          </p:cNvPicPr>
          <p:nvPr/>
        </p:nvPicPr>
        <p:blipFill>
          <a:blip r:embed="rId6"/>
          <a:stretch>
            <a:fillRect/>
          </a:stretch>
        </p:blipFill>
        <p:spPr>
          <a:xfrm>
            <a:off x="415493" y="3743673"/>
            <a:ext cx="5255760" cy="257229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9463</TotalTime>
  <Words>829</Words>
  <Application>Microsoft Office PowerPoint</Application>
  <PresentationFormat>Widescreen</PresentationFormat>
  <Paragraphs>77</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Montserrat Medium</vt:lpstr>
      <vt:lpstr>Raleway</vt:lpstr>
      <vt:lpstr>Raleway Black</vt:lpstr>
      <vt:lpstr>Office Theme</vt:lpstr>
      <vt:lpstr>Literature Survey</vt:lpstr>
      <vt:lpstr>PowerPoint Presentation</vt:lpstr>
      <vt:lpstr>PowerPoint Presentation</vt:lpstr>
      <vt:lpstr>Long-Short Term Memory (LSTM)</vt:lpstr>
      <vt:lpstr>CNN-LSTM TO PREDICT NET ENERGY GENERATION FORECASTING</vt:lpstr>
      <vt:lpstr>References </vt:lpstr>
      <vt:lpstr>PowerPoint Presentation</vt:lpstr>
      <vt:lpstr>PowerPoint Presentation</vt:lpstr>
      <vt:lpstr>PowerPoint Presentation</vt:lpstr>
      <vt:lpstr>PowerPoint Presentation</vt:lpstr>
      <vt:lpstr>Smart Cities with AI</vt:lpstr>
      <vt:lpstr>PowerPoint Presentation</vt:lpstr>
      <vt:lpstr>Descriptive Data Mining Method (Clustering Analysis)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Predictive Data Mining on  World Data</dc:title>
  <dc:creator>Ang Dorje Sherpa</dc:creator>
  <cp:lastModifiedBy>Blessing Austin-Gabriel</cp:lastModifiedBy>
  <cp:revision>1</cp:revision>
  <dcterms:created xsi:type="dcterms:W3CDTF">2023-10-05T01:47:30Z</dcterms:created>
  <dcterms:modified xsi:type="dcterms:W3CDTF">2024-02-06T12:59:56Z</dcterms:modified>
</cp:coreProperties>
</file>